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EE134-6D7C-4457-B91F-4AC2C90A713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B9D27-2DDC-4E62-98E6-6DE0A801AF7D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Do Now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1C6C4273-C40A-4F6C-8425-E01C711576AB}" type="parTrans" cxnId="{CF47FC8A-8182-4750-B68A-0442563AFFA4}">
      <dgm:prSet/>
      <dgm:spPr/>
      <dgm:t>
        <a:bodyPr/>
        <a:lstStyle/>
        <a:p>
          <a:endParaRPr lang="en-US"/>
        </a:p>
      </dgm:t>
    </dgm:pt>
    <dgm:pt modelId="{32663403-972D-44F3-84EA-A83FD373C34E}" type="sibTrans" cxnId="{CF47FC8A-8182-4750-B68A-0442563AFFA4}">
      <dgm:prSet/>
      <dgm:spPr/>
      <dgm:t>
        <a:bodyPr/>
        <a:lstStyle/>
        <a:p>
          <a:endParaRPr lang="en-US"/>
        </a:p>
      </dgm:t>
    </dgm:pt>
    <dgm:pt modelId="{EADA5594-AAC0-4126-A77D-BFDB88AFB459}" type="pres">
      <dgm:prSet presAssocID="{0FCEE134-6D7C-4457-B91F-4AC2C90A71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CC391B-B09C-415B-90A3-53BA23ADF046}" type="pres">
      <dgm:prSet presAssocID="{04CB9D27-2DDC-4E62-98E6-6DE0A801AF7D}" presName="noChildren" presStyleCnt="0"/>
      <dgm:spPr/>
    </dgm:pt>
    <dgm:pt modelId="{D584BAA0-00C5-44F2-81B0-EDABB2D106E9}" type="pres">
      <dgm:prSet presAssocID="{04CB9D27-2DDC-4E62-98E6-6DE0A801AF7D}" presName="gap" presStyleCnt="0"/>
      <dgm:spPr/>
    </dgm:pt>
    <dgm:pt modelId="{101AE47D-0EED-4E02-9686-4D2DDAE62E3A}" type="pres">
      <dgm:prSet presAssocID="{04CB9D27-2DDC-4E62-98E6-6DE0A801AF7D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ED7551DA-637D-4FBD-A270-A6A2FD3B9DC0}" type="pres">
      <dgm:prSet presAssocID="{04CB9D27-2DDC-4E62-98E6-6DE0A801AF7D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CEC732CC-3CEC-497F-802C-21AA880DA176}" type="presOf" srcId="{04CB9D27-2DDC-4E62-98E6-6DE0A801AF7D}" destId="{ED7551DA-637D-4FBD-A270-A6A2FD3B9DC0}" srcOrd="0" destOrd="0" presId="urn:microsoft.com/office/officeart/2008/layout/VerticalCircleList"/>
    <dgm:cxn modelId="{CF47FC8A-8182-4750-B68A-0442563AFFA4}" srcId="{0FCEE134-6D7C-4457-B91F-4AC2C90A713A}" destId="{04CB9D27-2DDC-4E62-98E6-6DE0A801AF7D}" srcOrd="0" destOrd="0" parTransId="{1C6C4273-C40A-4F6C-8425-E01C711576AB}" sibTransId="{32663403-972D-44F3-84EA-A83FD373C34E}"/>
    <dgm:cxn modelId="{0C9FC54C-38AD-4071-8E07-041CB5109EC2}" type="presOf" srcId="{0FCEE134-6D7C-4457-B91F-4AC2C90A713A}" destId="{EADA5594-AAC0-4126-A77D-BFDB88AFB459}" srcOrd="0" destOrd="0" presId="urn:microsoft.com/office/officeart/2008/layout/VerticalCircleList"/>
    <dgm:cxn modelId="{7A1C6464-7AFE-4005-B993-7C9E30E3C70A}" type="presParOf" srcId="{EADA5594-AAC0-4126-A77D-BFDB88AFB459}" destId="{A9CC391B-B09C-415B-90A3-53BA23ADF046}" srcOrd="0" destOrd="0" presId="urn:microsoft.com/office/officeart/2008/layout/VerticalCircleList"/>
    <dgm:cxn modelId="{3547FF5B-951A-4134-BBBB-66F25A898AAA}" type="presParOf" srcId="{A9CC391B-B09C-415B-90A3-53BA23ADF046}" destId="{D584BAA0-00C5-44F2-81B0-EDABB2D106E9}" srcOrd="0" destOrd="0" presId="urn:microsoft.com/office/officeart/2008/layout/VerticalCircleList"/>
    <dgm:cxn modelId="{BEC0120B-2839-4240-A6B5-C5C809165D61}" type="presParOf" srcId="{A9CC391B-B09C-415B-90A3-53BA23ADF046}" destId="{101AE47D-0EED-4E02-9686-4D2DDAE62E3A}" srcOrd="1" destOrd="0" presId="urn:microsoft.com/office/officeart/2008/layout/VerticalCircleList"/>
    <dgm:cxn modelId="{F7E2D914-93F4-49C0-AABC-1336273D29BF}" type="presParOf" srcId="{A9CC391B-B09C-415B-90A3-53BA23ADF046}" destId="{ED7551DA-637D-4FBD-A270-A6A2FD3B9DC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8399F5-6B03-42F4-9E66-C865DE06A8A9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E22B2-7382-4079-A071-FD4F1AC0A95F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Cone-shaped flask used to stir by swirling it or stoppered by a rubber stop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94262-57E9-41B3-9F67-0CC0A443FB5C}" type="parTrans" cxnId="{FD3F664A-B2F4-45E0-B980-2B2A342EBF34}">
      <dgm:prSet/>
      <dgm:spPr/>
      <dgm:t>
        <a:bodyPr/>
        <a:lstStyle/>
        <a:p>
          <a:endParaRPr lang="en-US"/>
        </a:p>
      </dgm:t>
    </dgm:pt>
    <dgm:pt modelId="{24435116-0C64-4FF7-A1C1-380C6BBD5762}" type="sibTrans" cxnId="{FD3F664A-B2F4-45E0-B980-2B2A342EBF34}">
      <dgm:prSet/>
      <dgm:spPr/>
      <dgm:t>
        <a:bodyPr/>
        <a:lstStyle/>
        <a:p>
          <a:endParaRPr lang="en-US"/>
        </a:p>
      </dgm:t>
    </dgm:pt>
    <dgm:pt modelId="{94262B73-94F3-43FC-BFA8-1DB0E8ADF345}" type="pres">
      <dgm:prSet presAssocID="{AF8399F5-6B03-42F4-9E66-C865DE06A8A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04401-D3FE-4AAB-9A72-A12950AC3E3C}" type="pres">
      <dgm:prSet presAssocID="{AF8399F5-6B03-42F4-9E66-C865DE06A8A9}" presName="arrow" presStyleLbl="bgShp" presStyleIdx="0" presStyleCnt="1" custLinFactNeighborX="-2970" custLinFactNeighborY="22602"/>
      <dgm:spPr/>
    </dgm:pt>
    <dgm:pt modelId="{96255837-9FA9-4675-B270-1987FE10BE17}" type="pres">
      <dgm:prSet presAssocID="{AF8399F5-6B03-42F4-9E66-C865DE06A8A9}" presName="arrowDiagram1" presStyleCnt="0">
        <dgm:presLayoutVars>
          <dgm:bulletEnabled val="1"/>
        </dgm:presLayoutVars>
      </dgm:prSet>
      <dgm:spPr/>
    </dgm:pt>
    <dgm:pt modelId="{68D94E6A-660B-4D88-99BA-6B4A432BCD79}" type="pres">
      <dgm:prSet presAssocID="{26CE22B2-7382-4079-A071-FD4F1AC0A95F}" presName="bullet1" presStyleLbl="node1" presStyleIdx="0" presStyleCnt="1" custLinFactX="-458180" custLinFactY="-16207" custLinFactNeighborX="-500000" custLinFactNeighborY="-100000"/>
      <dgm:spPr/>
    </dgm:pt>
    <dgm:pt modelId="{5EFD4EB3-2DC4-402C-A3FB-2D2B1BF40C8F}" type="pres">
      <dgm:prSet presAssocID="{26CE22B2-7382-4079-A071-FD4F1AC0A95F}" presName="textBox1" presStyleLbl="revTx" presStyleIdx="0" presStyleCnt="1" custScaleX="240789" custScaleY="115376" custLinFactNeighborX="329" custLinFactNeighborY="-24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F664A-B2F4-45E0-B980-2B2A342EBF34}" srcId="{AF8399F5-6B03-42F4-9E66-C865DE06A8A9}" destId="{26CE22B2-7382-4079-A071-FD4F1AC0A95F}" srcOrd="0" destOrd="0" parTransId="{C1994262-57E9-41B3-9F67-0CC0A443FB5C}" sibTransId="{24435116-0C64-4FF7-A1C1-380C6BBD5762}"/>
    <dgm:cxn modelId="{EEED3F33-FA1F-469D-8D28-B43FB8AEE2D2}" type="presOf" srcId="{26CE22B2-7382-4079-A071-FD4F1AC0A95F}" destId="{5EFD4EB3-2DC4-402C-A3FB-2D2B1BF40C8F}" srcOrd="0" destOrd="0" presId="urn:microsoft.com/office/officeart/2005/8/layout/arrow2"/>
    <dgm:cxn modelId="{F09C53D1-6468-4622-8691-571AF1241F96}" type="presOf" srcId="{AF8399F5-6B03-42F4-9E66-C865DE06A8A9}" destId="{94262B73-94F3-43FC-BFA8-1DB0E8ADF345}" srcOrd="0" destOrd="0" presId="urn:microsoft.com/office/officeart/2005/8/layout/arrow2"/>
    <dgm:cxn modelId="{5D237FE5-448A-4B5B-9482-055ABEDCC775}" type="presParOf" srcId="{94262B73-94F3-43FC-BFA8-1DB0E8ADF345}" destId="{A2604401-D3FE-4AAB-9A72-A12950AC3E3C}" srcOrd="0" destOrd="0" presId="urn:microsoft.com/office/officeart/2005/8/layout/arrow2"/>
    <dgm:cxn modelId="{9D6BC3FA-2B70-4194-BC46-F667AF0897D0}" type="presParOf" srcId="{94262B73-94F3-43FC-BFA8-1DB0E8ADF345}" destId="{96255837-9FA9-4675-B270-1987FE10BE17}" srcOrd="1" destOrd="0" presId="urn:microsoft.com/office/officeart/2005/8/layout/arrow2"/>
    <dgm:cxn modelId="{6536AD9D-660C-4BAB-B9ED-23040DA7E0FD}" type="presParOf" srcId="{96255837-9FA9-4675-B270-1987FE10BE17}" destId="{68D94E6A-660B-4D88-99BA-6B4A432BCD79}" srcOrd="0" destOrd="0" presId="urn:microsoft.com/office/officeart/2005/8/layout/arrow2"/>
    <dgm:cxn modelId="{C5BA2F15-EE1A-4D55-9997-AA3C5C5C3C2B}" type="presParOf" srcId="{96255837-9FA9-4675-B270-1987FE10BE17}" destId="{5EFD4EB3-2DC4-402C-A3FB-2D2B1BF40C8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F86351-A3B7-4C19-9C06-393109D7753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5EFFF4-2E63-4BA0-B1B3-5290ABF36C9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Stirrer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3ACBA03F-2F33-45C3-BA17-D298B553B43B}" type="parTrans" cxnId="{B2D3ED9F-3918-4061-90A7-FA8779FAD68C}">
      <dgm:prSet/>
      <dgm:spPr/>
      <dgm:t>
        <a:bodyPr/>
        <a:lstStyle/>
        <a:p>
          <a:endParaRPr lang="en-US"/>
        </a:p>
      </dgm:t>
    </dgm:pt>
    <dgm:pt modelId="{6E8FF421-3F78-4ADE-B3FF-90FD9D03481D}" type="sibTrans" cxnId="{B2D3ED9F-3918-4061-90A7-FA8779FAD68C}">
      <dgm:prSet/>
      <dgm:spPr/>
      <dgm:t>
        <a:bodyPr/>
        <a:lstStyle/>
        <a:p>
          <a:endParaRPr lang="en-US"/>
        </a:p>
      </dgm:t>
    </dgm:pt>
    <dgm:pt modelId="{E434DD3C-8F77-4AC8-86B2-8590CD565A3B}" type="pres">
      <dgm:prSet presAssocID="{81F86351-A3B7-4C19-9C06-393109D7753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36E8F84-5023-48E6-86FA-21CAD86F56C3}" type="pres">
      <dgm:prSet presAssocID="{8A5EFFF4-2E63-4BA0-B1B3-5290ABF36C98}" presName="noChildren" presStyleCnt="0"/>
      <dgm:spPr/>
    </dgm:pt>
    <dgm:pt modelId="{E511D7CB-2465-4916-8552-045F81E1FAC2}" type="pres">
      <dgm:prSet presAssocID="{8A5EFFF4-2E63-4BA0-B1B3-5290ABF36C98}" presName="gap" presStyleCnt="0"/>
      <dgm:spPr/>
    </dgm:pt>
    <dgm:pt modelId="{BBE73983-D944-4DD3-80D2-208DB0C1DB00}" type="pres">
      <dgm:prSet presAssocID="{8A5EFFF4-2E63-4BA0-B1B3-5290ABF36C98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73A15699-E6F8-4D24-B2D0-F60E7123A591}" type="pres">
      <dgm:prSet presAssocID="{8A5EFFF4-2E63-4BA0-B1B3-5290ABF36C98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0FDED44C-E639-449B-BBAC-A80977450D18}" type="presOf" srcId="{8A5EFFF4-2E63-4BA0-B1B3-5290ABF36C98}" destId="{73A15699-E6F8-4D24-B2D0-F60E7123A591}" srcOrd="0" destOrd="0" presId="urn:microsoft.com/office/officeart/2008/layout/VerticalCircleList"/>
    <dgm:cxn modelId="{BD8D5713-870B-49A3-981A-4263205EF6F0}" type="presOf" srcId="{81F86351-A3B7-4C19-9C06-393109D77532}" destId="{E434DD3C-8F77-4AC8-86B2-8590CD565A3B}" srcOrd="0" destOrd="0" presId="urn:microsoft.com/office/officeart/2008/layout/VerticalCircleList"/>
    <dgm:cxn modelId="{B2D3ED9F-3918-4061-90A7-FA8779FAD68C}" srcId="{81F86351-A3B7-4C19-9C06-393109D77532}" destId="{8A5EFFF4-2E63-4BA0-B1B3-5290ABF36C98}" srcOrd="0" destOrd="0" parTransId="{3ACBA03F-2F33-45C3-BA17-D298B553B43B}" sibTransId="{6E8FF421-3F78-4ADE-B3FF-90FD9D03481D}"/>
    <dgm:cxn modelId="{E27B4398-BFC0-4966-91A3-3C25433C430D}" type="presParOf" srcId="{E434DD3C-8F77-4AC8-86B2-8590CD565A3B}" destId="{436E8F84-5023-48E6-86FA-21CAD86F56C3}" srcOrd="0" destOrd="0" presId="urn:microsoft.com/office/officeart/2008/layout/VerticalCircleList"/>
    <dgm:cxn modelId="{8823DEFA-67A8-404C-9B80-7FB89D32D33C}" type="presParOf" srcId="{436E8F84-5023-48E6-86FA-21CAD86F56C3}" destId="{E511D7CB-2465-4916-8552-045F81E1FAC2}" srcOrd="0" destOrd="0" presId="urn:microsoft.com/office/officeart/2008/layout/VerticalCircleList"/>
    <dgm:cxn modelId="{E3A0C6A2-8C6E-460E-A3A8-4B6653F916A7}" type="presParOf" srcId="{436E8F84-5023-48E6-86FA-21CAD86F56C3}" destId="{BBE73983-D944-4DD3-80D2-208DB0C1DB00}" srcOrd="1" destOrd="0" presId="urn:microsoft.com/office/officeart/2008/layout/VerticalCircleList"/>
    <dgm:cxn modelId="{26E3FEA9-1F2A-443B-806D-747D1C422DAF}" type="presParOf" srcId="{436E8F84-5023-48E6-86FA-21CAD86F56C3}" destId="{73A15699-E6F8-4D24-B2D0-F60E7123A59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DCAEC2-C699-40D5-B646-65E90323A91C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EB4B9-08C9-45D5-AF2B-329021E0068E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Used for stirring liquids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5DC06-4D0F-4CD2-A97A-AEA5F769E606}" type="parTrans" cxnId="{00771593-F019-42D5-AC9A-69399BF7EF40}">
      <dgm:prSet/>
      <dgm:spPr/>
      <dgm:t>
        <a:bodyPr/>
        <a:lstStyle/>
        <a:p>
          <a:endParaRPr lang="en-US"/>
        </a:p>
      </dgm:t>
    </dgm:pt>
    <dgm:pt modelId="{0A3F5C13-1EF8-4E97-BF3D-D2619CCCFA5F}" type="sibTrans" cxnId="{00771593-F019-42D5-AC9A-69399BF7EF40}">
      <dgm:prSet/>
      <dgm:spPr/>
      <dgm:t>
        <a:bodyPr/>
        <a:lstStyle/>
        <a:p>
          <a:endParaRPr lang="en-US"/>
        </a:p>
      </dgm:t>
    </dgm:pt>
    <dgm:pt modelId="{3D3408FF-8B95-4250-A94E-E0A316E5CBD6}" type="pres">
      <dgm:prSet presAssocID="{F0DCAEC2-C699-40D5-B646-65E90323A91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A5B2D-BC30-4685-A0A8-AC8F6F9EA9E5}" type="pres">
      <dgm:prSet presAssocID="{F0DCAEC2-C699-40D5-B646-65E90323A91C}" presName="arrow" presStyleLbl="bgShp" presStyleIdx="0" presStyleCnt="1" custLinFactNeighborY="31159"/>
      <dgm:spPr/>
    </dgm:pt>
    <dgm:pt modelId="{95099669-B7C5-4CD5-AE4D-71F4815694FD}" type="pres">
      <dgm:prSet presAssocID="{F0DCAEC2-C699-40D5-B646-65E90323A91C}" presName="arrowDiagram1" presStyleCnt="0">
        <dgm:presLayoutVars>
          <dgm:bulletEnabled val="1"/>
        </dgm:presLayoutVars>
      </dgm:prSet>
      <dgm:spPr/>
    </dgm:pt>
    <dgm:pt modelId="{28634545-9686-41B8-A217-27C55D78F01C}" type="pres">
      <dgm:prSet presAssocID="{65FEB4B9-08C9-45D5-AF2B-329021E0068E}" presName="bullet1" presStyleLbl="node1" presStyleIdx="0" presStyleCnt="1" custLinFactX="-423212" custLinFactY="-27965" custLinFactNeighborX="-500000" custLinFactNeighborY="-100000"/>
      <dgm:spPr/>
    </dgm:pt>
    <dgm:pt modelId="{3CB2F0B8-CFBB-4026-8291-BA4A7F74B8C0}" type="pres">
      <dgm:prSet presAssocID="{65FEB4B9-08C9-45D5-AF2B-329021E0068E}" presName="textBox1" presStyleLbl="revTx" presStyleIdx="0" presStyleCnt="1" custScaleX="220290" custScaleY="186320" custLinFactNeighborX="-4555" custLinFactNeighborY="5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71593-F019-42D5-AC9A-69399BF7EF40}" srcId="{F0DCAEC2-C699-40D5-B646-65E90323A91C}" destId="{65FEB4B9-08C9-45D5-AF2B-329021E0068E}" srcOrd="0" destOrd="0" parTransId="{7845DC06-4D0F-4CD2-A97A-AEA5F769E606}" sibTransId="{0A3F5C13-1EF8-4E97-BF3D-D2619CCCFA5F}"/>
    <dgm:cxn modelId="{55BA4CF8-7D1A-4EC8-B4A3-2A0C82969224}" type="presOf" srcId="{65FEB4B9-08C9-45D5-AF2B-329021E0068E}" destId="{3CB2F0B8-CFBB-4026-8291-BA4A7F74B8C0}" srcOrd="0" destOrd="0" presId="urn:microsoft.com/office/officeart/2005/8/layout/arrow2"/>
    <dgm:cxn modelId="{4D231693-33AF-4A6B-BEF7-6868C1563B87}" type="presOf" srcId="{F0DCAEC2-C699-40D5-B646-65E90323A91C}" destId="{3D3408FF-8B95-4250-A94E-E0A316E5CBD6}" srcOrd="0" destOrd="0" presId="urn:microsoft.com/office/officeart/2005/8/layout/arrow2"/>
    <dgm:cxn modelId="{15D15327-FE29-49B1-98CE-37DCE7343FBD}" type="presParOf" srcId="{3D3408FF-8B95-4250-A94E-E0A316E5CBD6}" destId="{4DFA5B2D-BC30-4685-A0A8-AC8F6F9EA9E5}" srcOrd="0" destOrd="0" presId="urn:microsoft.com/office/officeart/2005/8/layout/arrow2"/>
    <dgm:cxn modelId="{1CDBABFF-4A8F-4F85-9589-90CCD565B8E3}" type="presParOf" srcId="{3D3408FF-8B95-4250-A94E-E0A316E5CBD6}" destId="{95099669-B7C5-4CD5-AE4D-71F4815694FD}" srcOrd="1" destOrd="0" presId="urn:microsoft.com/office/officeart/2005/8/layout/arrow2"/>
    <dgm:cxn modelId="{E2C72344-D476-488C-B974-886A63A5B117}" type="presParOf" srcId="{95099669-B7C5-4CD5-AE4D-71F4815694FD}" destId="{28634545-9686-41B8-A217-27C55D78F01C}" srcOrd="0" destOrd="0" presId="urn:microsoft.com/office/officeart/2005/8/layout/arrow2"/>
    <dgm:cxn modelId="{0A2E96D0-F75E-4CC6-AD62-A67D15355299}" type="presParOf" srcId="{95099669-B7C5-4CD5-AE4D-71F4815694FD}" destId="{3CB2F0B8-CFBB-4026-8291-BA4A7F74B8C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C2238C-DBB9-4398-B7BE-82E0814CD8B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E81D38-30D7-4710-84B1-7C28F6768ED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Test tubes (in test tube rack)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385A8737-AAA8-4213-985C-916399B6B437}" type="parTrans" cxnId="{C26A4E1D-D8F2-40D4-967C-D973557AE2B1}">
      <dgm:prSet/>
      <dgm:spPr/>
      <dgm:t>
        <a:bodyPr/>
        <a:lstStyle/>
        <a:p>
          <a:endParaRPr lang="en-US"/>
        </a:p>
      </dgm:t>
    </dgm:pt>
    <dgm:pt modelId="{A3A9139C-A870-4FDA-BD05-618957694DE6}" type="sibTrans" cxnId="{C26A4E1D-D8F2-40D4-967C-D973557AE2B1}">
      <dgm:prSet/>
      <dgm:spPr/>
      <dgm:t>
        <a:bodyPr/>
        <a:lstStyle/>
        <a:p>
          <a:endParaRPr lang="en-US"/>
        </a:p>
      </dgm:t>
    </dgm:pt>
    <dgm:pt modelId="{E913D40E-C894-45D9-9A06-CE74FBB76F13}" type="pres">
      <dgm:prSet presAssocID="{F9C2238C-DBB9-4398-B7BE-82E0814CD8B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FCF216A-C283-4460-B50C-DAF443443FF3}" type="pres">
      <dgm:prSet presAssocID="{35E81D38-30D7-4710-84B1-7C28F6768ED3}" presName="noChildren" presStyleCnt="0"/>
      <dgm:spPr/>
    </dgm:pt>
    <dgm:pt modelId="{D784FCDA-5228-45C2-990E-D52240734C90}" type="pres">
      <dgm:prSet presAssocID="{35E81D38-30D7-4710-84B1-7C28F6768ED3}" presName="gap" presStyleCnt="0"/>
      <dgm:spPr/>
    </dgm:pt>
    <dgm:pt modelId="{2BE55728-5A3F-46BE-8502-3A9760106CD3}" type="pres">
      <dgm:prSet presAssocID="{35E81D38-30D7-4710-84B1-7C28F6768ED3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A76915A4-448D-426C-A42F-49690B0C596C}" type="pres">
      <dgm:prSet presAssocID="{35E81D38-30D7-4710-84B1-7C28F6768ED3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3E9B4560-87D2-422E-965B-EA8C2062648B}" type="presOf" srcId="{35E81D38-30D7-4710-84B1-7C28F6768ED3}" destId="{A76915A4-448D-426C-A42F-49690B0C596C}" srcOrd="0" destOrd="0" presId="urn:microsoft.com/office/officeart/2008/layout/VerticalCircleList"/>
    <dgm:cxn modelId="{F937391F-0AA1-4CDD-874A-92EBCCFBC1E0}" type="presOf" srcId="{F9C2238C-DBB9-4398-B7BE-82E0814CD8BD}" destId="{E913D40E-C894-45D9-9A06-CE74FBB76F13}" srcOrd="0" destOrd="0" presId="urn:microsoft.com/office/officeart/2008/layout/VerticalCircleList"/>
    <dgm:cxn modelId="{C26A4E1D-D8F2-40D4-967C-D973557AE2B1}" srcId="{F9C2238C-DBB9-4398-B7BE-82E0814CD8BD}" destId="{35E81D38-30D7-4710-84B1-7C28F6768ED3}" srcOrd="0" destOrd="0" parTransId="{385A8737-AAA8-4213-985C-916399B6B437}" sibTransId="{A3A9139C-A870-4FDA-BD05-618957694DE6}"/>
    <dgm:cxn modelId="{C624C605-9A60-4582-904F-DEF702D4397D}" type="presParOf" srcId="{E913D40E-C894-45D9-9A06-CE74FBB76F13}" destId="{0FCF216A-C283-4460-B50C-DAF443443FF3}" srcOrd="0" destOrd="0" presId="urn:microsoft.com/office/officeart/2008/layout/VerticalCircleList"/>
    <dgm:cxn modelId="{73F77611-2EA0-4F59-BAA5-A6224EBF7BB6}" type="presParOf" srcId="{0FCF216A-C283-4460-B50C-DAF443443FF3}" destId="{D784FCDA-5228-45C2-990E-D52240734C90}" srcOrd="0" destOrd="0" presId="urn:microsoft.com/office/officeart/2008/layout/VerticalCircleList"/>
    <dgm:cxn modelId="{D9C7A30B-757B-4530-9E5E-44F14BB4A2B5}" type="presParOf" srcId="{0FCF216A-C283-4460-B50C-DAF443443FF3}" destId="{2BE55728-5A3F-46BE-8502-3A9760106CD3}" srcOrd="1" destOrd="0" presId="urn:microsoft.com/office/officeart/2008/layout/VerticalCircleList"/>
    <dgm:cxn modelId="{F4CC8F05-667F-41D2-98CB-A34259933EB0}" type="presParOf" srcId="{0FCF216A-C283-4460-B50C-DAF443443FF3}" destId="{A76915A4-448D-426C-A42F-49690B0C596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936B88-053F-412C-99E9-6E444FBECB10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F4BC0-BAFC-4A04-8281-9C2E72815BD2}">
      <dgm:prSet custT="1"/>
      <dgm:spPr/>
      <dgm:t>
        <a:bodyPr/>
        <a:lstStyle/>
        <a:p>
          <a:pPr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Used to hold, heat, or mix small amounts of liquids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B38B8-660D-466B-B854-7431D72AA0E3}" type="parTrans" cxnId="{AB59530E-7994-4FD5-A368-36C9CDA09499}">
      <dgm:prSet/>
      <dgm:spPr/>
      <dgm:t>
        <a:bodyPr/>
        <a:lstStyle/>
        <a:p>
          <a:endParaRPr lang="en-US"/>
        </a:p>
      </dgm:t>
    </dgm:pt>
    <dgm:pt modelId="{DFDED28F-D0D3-4FF3-A386-534FDD64C6A4}" type="sibTrans" cxnId="{AB59530E-7994-4FD5-A368-36C9CDA09499}">
      <dgm:prSet/>
      <dgm:spPr/>
      <dgm:t>
        <a:bodyPr/>
        <a:lstStyle/>
        <a:p>
          <a:endParaRPr lang="en-US"/>
        </a:p>
      </dgm:t>
    </dgm:pt>
    <dgm:pt modelId="{C860D314-27BA-4DA4-BB81-C4248FD6DD41}">
      <dgm:prSet custT="1"/>
      <dgm:spPr/>
      <dgm:t>
        <a:bodyPr/>
        <a:lstStyle/>
        <a:p>
          <a:pPr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Rack holds test tubes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D6ACD-6D2A-4E20-8192-6DFA3FEE96F2}" type="parTrans" cxnId="{82DD956C-1018-4158-AE8E-7339605B6861}">
      <dgm:prSet/>
      <dgm:spPr/>
      <dgm:t>
        <a:bodyPr/>
        <a:lstStyle/>
        <a:p>
          <a:endParaRPr lang="en-US"/>
        </a:p>
      </dgm:t>
    </dgm:pt>
    <dgm:pt modelId="{700E5E00-48FD-436F-A605-9D804930210A}" type="sibTrans" cxnId="{82DD956C-1018-4158-AE8E-7339605B6861}">
      <dgm:prSet/>
      <dgm:spPr/>
      <dgm:t>
        <a:bodyPr/>
        <a:lstStyle/>
        <a:p>
          <a:endParaRPr lang="en-US"/>
        </a:p>
      </dgm:t>
    </dgm:pt>
    <dgm:pt modelId="{175F0515-A05A-4A43-A263-36B030AA28FA}" type="pres">
      <dgm:prSet presAssocID="{FD936B88-053F-412C-99E9-6E444FBECB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0DED3-1B64-4D02-ABDA-BB9DB883EAAC}" type="pres">
      <dgm:prSet presAssocID="{FD936B88-053F-412C-99E9-6E444FBECB10}" presName="arrow" presStyleLbl="bgShp" presStyleIdx="0" presStyleCnt="1" custLinFactNeighborX="7574" custLinFactNeighborY="33681"/>
      <dgm:spPr/>
    </dgm:pt>
    <dgm:pt modelId="{CD17B681-5E44-442B-903A-EBB676716DFE}" type="pres">
      <dgm:prSet presAssocID="{FD936B88-053F-412C-99E9-6E444FBECB10}" presName="arrowDiagram2" presStyleCnt="0"/>
      <dgm:spPr/>
    </dgm:pt>
    <dgm:pt modelId="{2A607E17-9A26-4F63-9219-0203B77A7524}" type="pres">
      <dgm:prSet presAssocID="{EA0F4BC0-BAFC-4A04-8281-9C2E72815BD2}" presName="bullet2a" presStyleLbl="node1" presStyleIdx="0" presStyleCnt="2" custLinFactX="-100000" custLinFactY="59332" custLinFactNeighborX="-190862" custLinFactNeighborY="100000"/>
      <dgm:spPr/>
    </dgm:pt>
    <dgm:pt modelId="{0237953A-B7C6-4147-AC16-4C9AEF99AB3C}" type="pres">
      <dgm:prSet presAssocID="{EA0F4BC0-BAFC-4A04-8281-9C2E72815BD2}" presName="textBox2a" presStyleLbl="revTx" presStyleIdx="0" presStyleCnt="2" custScaleX="263980" custScaleY="184604" custLinFactNeighborX="66393" custLinFactNeighborY="-71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A4B1-B5AA-422E-8971-121221F962E8}" type="pres">
      <dgm:prSet presAssocID="{C860D314-27BA-4DA4-BB81-C4248FD6DD41}" presName="bullet2b" presStyleLbl="node1" presStyleIdx="1" presStyleCnt="2" custLinFactX="-307170" custLinFactY="-94584" custLinFactNeighborX="-400000" custLinFactNeighborY="-100000"/>
      <dgm:spPr/>
    </dgm:pt>
    <dgm:pt modelId="{022871D9-426C-4EC4-9473-ED2DE0B04476}" type="pres">
      <dgm:prSet presAssocID="{C860D314-27BA-4DA4-BB81-C4248FD6DD41}" presName="textBox2b" presStyleLbl="revTx" presStyleIdx="1" presStyleCnt="2" custScaleX="255841" custLinFactNeighborX="-49198" custLinFactNeighborY="39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9133C0-412D-437B-9425-A72ACB27FB50}" type="presOf" srcId="{C860D314-27BA-4DA4-BB81-C4248FD6DD41}" destId="{022871D9-426C-4EC4-9473-ED2DE0B04476}" srcOrd="0" destOrd="0" presId="urn:microsoft.com/office/officeart/2005/8/layout/arrow2"/>
    <dgm:cxn modelId="{82DD956C-1018-4158-AE8E-7339605B6861}" srcId="{FD936B88-053F-412C-99E9-6E444FBECB10}" destId="{C860D314-27BA-4DA4-BB81-C4248FD6DD41}" srcOrd="1" destOrd="0" parTransId="{168D6ACD-6D2A-4E20-8192-6DFA3FEE96F2}" sibTransId="{700E5E00-48FD-436F-A605-9D804930210A}"/>
    <dgm:cxn modelId="{AB59530E-7994-4FD5-A368-36C9CDA09499}" srcId="{FD936B88-053F-412C-99E9-6E444FBECB10}" destId="{EA0F4BC0-BAFC-4A04-8281-9C2E72815BD2}" srcOrd="0" destOrd="0" parTransId="{CF1B38B8-660D-466B-B854-7431D72AA0E3}" sibTransId="{DFDED28F-D0D3-4FF3-A386-534FDD64C6A4}"/>
    <dgm:cxn modelId="{17731239-4AC5-4CF5-A370-A0A2C32796C6}" type="presOf" srcId="{FD936B88-053F-412C-99E9-6E444FBECB10}" destId="{175F0515-A05A-4A43-A263-36B030AA28FA}" srcOrd="0" destOrd="0" presId="urn:microsoft.com/office/officeart/2005/8/layout/arrow2"/>
    <dgm:cxn modelId="{7B11C251-6934-495A-869B-8810E49A724E}" type="presOf" srcId="{EA0F4BC0-BAFC-4A04-8281-9C2E72815BD2}" destId="{0237953A-B7C6-4147-AC16-4C9AEF99AB3C}" srcOrd="0" destOrd="0" presId="urn:microsoft.com/office/officeart/2005/8/layout/arrow2"/>
    <dgm:cxn modelId="{5653B368-9E8D-4541-9841-76A2DC7D1183}" type="presParOf" srcId="{175F0515-A05A-4A43-A263-36B030AA28FA}" destId="{2E30DED3-1B64-4D02-ABDA-BB9DB883EAAC}" srcOrd="0" destOrd="0" presId="urn:microsoft.com/office/officeart/2005/8/layout/arrow2"/>
    <dgm:cxn modelId="{0E13068D-3DF9-4B8E-A552-9CC351EAFB4A}" type="presParOf" srcId="{175F0515-A05A-4A43-A263-36B030AA28FA}" destId="{CD17B681-5E44-442B-903A-EBB676716DFE}" srcOrd="1" destOrd="0" presId="urn:microsoft.com/office/officeart/2005/8/layout/arrow2"/>
    <dgm:cxn modelId="{3C16D9B4-5278-4AF5-8D69-C8C67B6E11AE}" type="presParOf" srcId="{CD17B681-5E44-442B-903A-EBB676716DFE}" destId="{2A607E17-9A26-4F63-9219-0203B77A7524}" srcOrd="0" destOrd="0" presId="urn:microsoft.com/office/officeart/2005/8/layout/arrow2"/>
    <dgm:cxn modelId="{7B9443BD-17B1-4D8F-B522-56227C4C62A2}" type="presParOf" srcId="{CD17B681-5E44-442B-903A-EBB676716DFE}" destId="{0237953A-B7C6-4147-AC16-4C9AEF99AB3C}" srcOrd="1" destOrd="0" presId="urn:microsoft.com/office/officeart/2005/8/layout/arrow2"/>
    <dgm:cxn modelId="{6A0CDFCE-5E5F-4932-BD76-525565BAB533}" type="presParOf" srcId="{CD17B681-5E44-442B-903A-EBB676716DFE}" destId="{5807A4B1-B5AA-422E-8971-121221F962E8}" srcOrd="2" destOrd="0" presId="urn:microsoft.com/office/officeart/2005/8/layout/arrow2"/>
    <dgm:cxn modelId="{61B4FF3E-4C02-4297-8E41-28A028EE7F4D}" type="presParOf" srcId="{CD17B681-5E44-442B-903A-EBB676716DFE}" destId="{022871D9-426C-4EC4-9473-ED2DE0B0447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37B3D7-D1DA-48DA-809A-636D7A72EF4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1E1226-7521-43E1-AAC5-D72B989D8C36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Thermometer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AF09F34B-E920-46AB-A637-201190EF89D4}" type="parTrans" cxnId="{6BEDD79E-E3B3-458F-9E92-06D3DF9980F5}">
      <dgm:prSet/>
      <dgm:spPr/>
      <dgm:t>
        <a:bodyPr/>
        <a:lstStyle/>
        <a:p>
          <a:endParaRPr lang="en-US"/>
        </a:p>
      </dgm:t>
    </dgm:pt>
    <dgm:pt modelId="{BC51D8ED-2768-4B70-A96B-0F6054FBCBC0}" type="sibTrans" cxnId="{6BEDD79E-E3B3-458F-9E92-06D3DF9980F5}">
      <dgm:prSet/>
      <dgm:spPr/>
      <dgm:t>
        <a:bodyPr/>
        <a:lstStyle/>
        <a:p>
          <a:endParaRPr lang="en-US"/>
        </a:p>
      </dgm:t>
    </dgm:pt>
    <dgm:pt modelId="{66F030E2-51E5-4F99-97BD-EE475E02AAFF}" type="pres">
      <dgm:prSet presAssocID="{BC37B3D7-D1DA-48DA-809A-636D7A72EF4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4C0BC82-1A2F-43C9-B8A1-76BD0A41940F}" type="pres">
      <dgm:prSet presAssocID="{FC1E1226-7521-43E1-AAC5-D72B989D8C36}" presName="noChildren" presStyleCnt="0"/>
      <dgm:spPr/>
    </dgm:pt>
    <dgm:pt modelId="{2FC01990-9316-4133-9BBB-99C1AFAAF250}" type="pres">
      <dgm:prSet presAssocID="{FC1E1226-7521-43E1-AAC5-D72B989D8C36}" presName="gap" presStyleCnt="0"/>
      <dgm:spPr/>
    </dgm:pt>
    <dgm:pt modelId="{EA2EB436-12C1-46B1-8F49-F047406E08A9}" type="pres">
      <dgm:prSet presAssocID="{FC1E1226-7521-43E1-AAC5-D72B989D8C36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E3F4E7A-7A4F-4939-909C-FE728B2EE701}" type="pres">
      <dgm:prSet presAssocID="{FC1E1226-7521-43E1-AAC5-D72B989D8C36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6BEDD79E-E3B3-458F-9E92-06D3DF9980F5}" srcId="{BC37B3D7-D1DA-48DA-809A-636D7A72EF41}" destId="{FC1E1226-7521-43E1-AAC5-D72B989D8C36}" srcOrd="0" destOrd="0" parTransId="{AF09F34B-E920-46AB-A637-201190EF89D4}" sibTransId="{BC51D8ED-2768-4B70-A96B-0F6054FBCBC0}"/>
    <dgm:cxn modelId="{42D3BFEC-E05D-4AFF-AD8A-7BE348F4B504}" type="presOf" srcId="{FC1E1226-7521-43E1-AAC5-D72B989D8C36}" destId="{2E3F4E7A-7A4F-4939-909C-FE728B2EE701}" srcOrd="0" destOrd="0" presId="urn:microsoft.com/office/officeart/2008/layout/VerticalCircleList"/>
    <dgm:cxn modelId="{61B18C18-1B0E-4A08-9652-3464F1FD1B5F}" type="presOf" srcId="{BC37B3D7-D1DA-48DA-809A-636D7A72EF41}" destId="{66F030E2-51E5-4F99-97BD-EE475E02AAFF}" srcOrd="0" destOrd="0" presId="urn:microsoft.com/office/officeart/2008/layout/VerticalCircleList"/>
    <dgm:cxn modelId="{4744CF0E-89C9-44C5-9E7F-CE16730EAA0C}" type="presParOf" srcId="{66F030E2-51E5-4F99-97BD-EE475E02AAFF}" destId="{B4C0BC82-1A2F-43C9-B8A1-76BD0A41940F}" srcOrd="0" destOrd="0" presId="urn:microsoft.com/office/officeart/2008/layout/VerticalCircleList"/>
    <dgm:cxn modelId="{DEB912FA-A6E8-4AA5-AD21-B9ABA63CA662}" type="presParOf" srcId="{B4C0BC82-1A2F-43C9-B8A1-76BD0A41940F}" destId="{2FC01990-9316-4133-9BBB-99C1AFAAF250}" srcOrd="0" destOrd="0" presId="urn:microsoft.com/office/officeart/2008/layout/VerticalCircleList"/>
    <dgm:cxn modelId="{C76AA231-8352-4B85-A180-F2D22D9599FE}" type="presParOf" srcId="{B4C0BC82-1A2F-43C9-B8A1-76BD0A41940F}" destId="{EA2EB436-12C1-46B1-8F49-F047406E08A9}" srcOrd="1" destOrd="0" presId="urn:microsoft.com/office/officeart/2008/layout/VerticalCircleList"/>
    <dgm:cxn modelId="{CE15F675-C1E6-4254-AF7C-0DB0D49A693F}" type="presParOf" srcId="{B4C0BC82-1A2F-43C9-B8A1-76BD0A41940F}" destId="{2E3F4E7A-7A4F-4939-909C-FE728B2EE701}" srcOrd="2" destOrd="0" presId="urn:microsoft.com/office/officeart/2008/layout/Vertical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CA2B83-10E6-440E-B6E5-45D8E1F52FF9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5C7D6-4119-4D7A-8DC9-FBD377683B8F}">
      <dgm:prSet custT="1"/>
      <dgm:spPr/>
      <dgm:t>
        <a:bodyPr/>
        <a:lstStyle/>
        <a:p>
          <a:pPr algn="l" rtl="0"/>
          <a:r>
            <a:rPr lang="en-US" sz="4000" dirty="0" smtClean="0"/>
            <a:t>Used to take a substance’s temperature in degrees</a:t>
          </a:r>
          <a:endParaRPr lang="en-US" sz="4000" dirty="0"/>
        </a:p>
      </dgm:t>
    </dgm:pt>
    <dgm:pt modelId="{F86F6085-F1BA-474F-81EC-72F19BA88B09}" type="parTrans" cxnId="{89BE32CB-07CA-4F84-9BF6-A4E1EA1D6FE3}">
      <dgm:prSet/>
      <dgm:spPr/>
      <dgm:t>
        <a:bodyPr/>
        <a:lstStyle/>
        <a:p>
          <a:endParaRPr lang="en-US"/>
        </a:p>
      </dgm:t>
    </dgm:pt>
    <dgm:pt modelId="{27FF9F37-54E2-4B69-88F3-F17CAAABFC96}" type="sibTrans" cxnId="{89BE32CB-07CA-4F84-9BF6-A4E1EA1D6FE3}">
      <dgm:prSet/>
      <dgm:spPr/>
      <dgm:t>
        <a:bodyPr/>
        <a:lstStyle/>
        <a:p>
          <a:endParaRPr lang="en-US"/>
        </a:p>
      </dgm:t>
    </dgm:pt>
    <dgm:pt modelId="{5F62C6B6-E969-44B1-B67E-BF20F942EF31}" type="pres">
      <dgm:prSet presAssocID="{4CCA2B83-10E6-440E-B6E5-45D8E1F52FF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3ECF9-A252-424C-B31C-A63AEEB16826}" type="pres">
      <dgm:prSet presAssocID="{4CCA2B83-10E6-440E-B6E5-45D8E1F52FF9}" presName="arrow" presStyleLbl="bgShp" presStyleIdx="0" presStyleCnt="1" custLinFactNeighborX="2808" custLinFactNeighborY="39622"/>
      <dgm:spPr/>
    </dgm:pt>
    <dgm:pt modelId="{97347AB7-FF34-4137-9E1D-C7064ACF9219}" type="pres">
      <dgm:prSet presAssocID="{4CCA2B83-10E6-440E-B6E5-45D8E1F52FF9}" presName="arrowDiagram1" presStyleCnt="0">
        <dgm:presLayoutVars>
          <dgm:bulletEnabled val="1"/>
        </dgm:presLayoutVars>
      </dgm:prSet>
      <dgm:spPr/>
    </dgm:pt>
    <dgm:pt modelId="{938E5490-1446-45F9-BF14-1622CABBE4AF}" type="pres">
      <dgm:prSet presAssocID="{6EC5C7D6-4119-4D7A-8DC9-FBD377683B8F}" presName="bullet1" presStyleLbl="node1" presStyleIdx="0" presStyleCnt="1" custLinFactX="-435217" custLinFactY="-99927" custLinFactNeighborX="-500000" custLinFactNeighborY="-100000"/>
      <dgm:spPr/>
    </dgm:pt>
    <dgm:pt modelId="{4368B6B8-C630-41C0-9434-838EE7DEDCD2}" type="pres">
      <dgm:prSet presAssocID="{6EC5C7D6-4119-4D7A-8DC9-FBD377683B8F}" presName="textBox1" presStyleLbl="revTx" presStyleIdx="0" presStyleCnt="1" custScaleX="228082" custScaleY="186625" custLinFactNeighborX="-7510" custLinFactNeighborY="-7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E32CB-07CA-4F84-9BF6-A4E1EA1D6FE3}" srcId="{4CCA2B83-10E6-440E-B6E5-45D8E1F52FF9}" destId="{6EC5C7D6-4119-4D7A-8DC9-FBD377683B8F}" srcOrd="0" destOrd="0" parTransId="{F86F6085-F1BA-474F-81EC-72F19BA88B09}" sibTransId="{27FF9F37-54E2-4B69-88F3-F17CAAABFC96}"/>
    <dgm:cxn modelId="{6D2A1188-D131-4588-BC8D-B7E79CB24158}" type="presOf" srcId="{4CCA2B83-10E6-440E-B6E5-45D8E1F52FF9}" destId="{5F62C6B6-E969-44B1-B67E-BF20F942EF31}" srcOrd="0" destOrd="0" presId="urn:microsoft.com/office/officeart/2005/8/layout/arrow2"/>
    <dgm:cxn modelId="{9851535F-F305-426D-8A0F-4EB27CA8C52B}" type="presOf" srcId="{6EC5C7D6-4119-4D7A-8DC9-FBD377683B8F}" destId="{4368B6B8-C630-41C0-9434-838EE7DEDCD2}" srcOrd="0" destOrd="0" presId="urn:microsoft.com/office/officeart/2005/8/layout/arrow2"/>
    <dgm:cxn modelId="{D9567585-F535-4C67-99FD-E0902A1CFA6F}" type="presParOf" srcId="{5F62C6B6-E969-44B1-B67E-BF20F942EF31}" destId="{6EB3ECF9-A252-424C-B31C-A63AEEB16826}" srcOrd="0" destOrd="0" presId="urn:microsoft.com/office/officeart/2005/8/layout/arrow2"/>
    <dgm:cxn modelId="{5606E98B-E052-41B0-AF8B-83BD09F280A3}" type="presParOf" srcId="{5F62C6B6-E969-44B1-B67E-BF20F942EF31}" destId="{97347AB7-FF34-4137-9E1D-C7064ACF9219}" srcOrd="1" destOrd="0" presId="urn:microsoft.com/office/officeart/2005/8/layout/arrow2"/>
    <dgm:cxn modelId="{4AD2E227-13B4-43C3-9439-D085AA114118}" type="presParOf" srcId="{97347AB7-FF34-4137-9E1D-C7064ACF9219}" destId="{938E5490-1446-45F9-BF14-1622CABBE4AF}" srcOrd="0" destOrd="0" presId="urn:microsoft.com/office/officeart/2005/8/layout/arrow2"/>
    <dgm:cxn modelId="{A92A8AF9-0D32-4276-9032-CD717EA134B9}" type="presParOf" srcId="{97347AB7-FF34-4137-9E1D-C7064ACF9219}" destId="{4368B6B8-C630-41C0-9434-838EE7DEDCD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04E673-CD1A-4A35-A2F3-AD24C81B9DE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F598CD-605C-4D38-A021-F630E8525F32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Petri dish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5AFB787B-D20B-4B4E-91BC-A6A185C84780}" type="parTrans" cxnId="{B5DA68E3-6A8E-443B-893C-55C8B40C41E4}">
      <dgm:prSet/>
      <dgm:spPr/>
      <dgm:t>
        <a:bodyPr/>
        <a:lstStyle/>
        <a:p>
          <a:endParaRPr lang="en-US"/>
        </a:p>
      </dgm:t>
    </dgm:pt>
    <dgm:pt modelId="{D9AD1C75-6A7C-49E9-806E-DBB89906E097}" type="sibTrans" cxnId="{B5DA68E3-6A8E-443B-893C-55C8B40C41E4}">
      <dgm:prSet/>
      <dgm:spPr/>
      <dgm:t>
        <a:bodyPr/>
        <a:lstStyle/>
        <a:p>
          <a:endParaRPr lang="en-US"/>
        </a:p>
      </dgm:t>
    </dgm:pt>
    <dgm:pt modelId="{A8D774A6-D759-4641-90E2-569918C128D8}" type="pres">
      <dgm:prSet presAssocID="{5304E673-CD1A-4A35-A2F3-AD24C81B9DE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DC8D5BF-BF17-4068-938A-BF568A965F51}" type="pres">
      <dgm:prSet presAssocID="{0DF598CD-605C-4D38-A021-F630E8525F32}" presName="noChildren" presStyleCnt="0"/>
      <dgm:spPr/>
    </dgm:pt>
    <dgm:pt modelId="{95FE0419-AEF7-4B88-99CE-CB87479191BF}" type="pres">
      <dgm:prSet presAssocID="{0DF598CD-605C-4D38-A021-F630E8525F32}" presName="gap" presStyleCnt="0"/>
      <dgm:spPr/>
    </dgm:pt>
    <dgm:pt modelId="{8AEE6998-4375-4A0D-A9F1-D2DCACB64AF2}" type="pres">
      <dgm:prSet presAssocID="{0DF598CD-605C-4D38-A021-F630E8525F32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7E5B240-2E5B-4A50-B44C-99B2752DED9B}" type="pres">
      <dgm:prSet presAssocID="{0DF598CD-605C-4D38-A021-F630E8525F32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B5DA68E3-6A8E-443B-893C-55C8B40C41E4}" srcId="{5304E673-CD1A-4A35-A2F3-AD24C81B9DED}" destId="{0DF598CD-605C-4D38-A021-F630E8525F32}" srcOrd="0" destOrd="0" parTransId="{5AFB787B-D20B-4B4E-91BC-A6A185C84780}" sibTransId="{D9AD1C75-6A7C-49E9-806E-DBB89906E097}"/>
    <dgm:cxn modelId="{52784FF0-67F1-40DE-B529-1E9564782D1B}" type="presOf" srcId="{0DF598CD-605C-4D38-A021-F630E8525F32}" destId="{27E5B240-2E5B-4A50-B44C-99B2752DED9B}" srcOrd="0" destOrd="0" presId="urn:microsoft.com/office/officeart/2008/layout/VerticalCircleList"/>
    <dgm:cxn modelId="{41083996-EE82-433A-9091-1BD238B52471}" type="presOf" srcId="{5304E673-CD1A-4A35-A2F3-AD24C81B9DED}" destId="{A8D774A6-D759-4641-90E2-569918C128D8}" srcOrd="0" destOrd="0" presId="urn:microsoft.com/office/officeart/2008/layout/VerticalCircleList"/>
    <dgm:cxn modelId="{4BB12804-C20D-48A4-AF64-FB14A66360C7}" type="presParOf" srcId="{A8D774A6-D759-4641-90E2-569918C128D8}" destId="{CDC8D5BF-BF17-4068-938A-BF568A965F51}" srcOrd="0" destOrd="0" presId="urn:microsoft.com/office/officeart/2008/layout/VerticalCircleList"/>
    <dgm:cxn modelId="{C496F75C-AB63-4221-9D23-FF087EF3DB4A}" type="presParOf" srcId="{CDC8D5BF-BF17-4068-938A-BF568A965F51}" destId="{95FE0419-AEF7-4B88-99CE-CB87479191BF}" srcOrd="0" destOrd="0" presId="urn:microsoft.com/office/officeart/2008/layout/VerticalCircleList"/>
    <dgm:cxn modelId="{834FF85D-66D5-41F7-9AF9-F4A24481D216}" type="presParOf" srcId="{CDC8D5BF-BF17-4068-938A-BF568A965F51}" destId="{8AEE6998-4375-4A0D-A9F1-D2DCACB64AF2}" srcOrd="1" destOrd="0" presId="urn:microsoft.com/office/officeart/2008/layout/VerticalCircleList"/>
    <dgm:cxn modelId="{D987AC79-95DF-4012-AE47-2D49D6BCAE5C}" type="presParOf" srcId="{CDC8D5BF-BF17-4068-938A-BF568A965F51}" destId="{27E5B240-2E5B-4A50-B44C-99B2752DED9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01AD5E-4156-4786-8ACD-CBC4FECAB6D7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99033-2945-4880-B151-B0DB97931C9A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Used to grow cell culture or for observation of other substances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AB6B9-8BFC-4262-9AF7-D5130341337C}" type="parTrans" cxnId="{940B9923-F20C-4DF0-B2EE-98AE3262AE7E}">
      <dgm:prSet/>
      <dgm:spPr/>
      <dgm:t>
        <a:bodyPr/>
        <a:lstStyle/>
        <a:p>
          <a:endParaRPr lang="en-US"/>
        </a:p>
      </dgm:t>
    </dgm:pt>
    <dgm:pt modelId="{0CD21BA4-322B-415C-AC0D-F1490139AD47}" type="sibTrans" cxnId="{940B9923-F20C-4DF0-B2EE-98AE3262AE7E}">
      <dgm:prSet/>
      <dgm:spPr/>
      <dgm:t>
        <a:bodyPr/>
        <a:lstStyle/>
        <a:p>
          <a:endParaRPr lang="en-US"/>
        </a:p>
      </dgm:t>
    </dgm:pt>
    <dgm:pt modelId="{4095192F-9480-4467-BA05-DFC3DEE59FE4}" type="pres">
      <dgm:prSet presAssocID="{1401AD5E-4156-4786-8ACD-CBC4FECAB6D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9645D-3973-4073-9D6A-08510F88DC89}" type="pres">
      <dgm:prSet presAssocID="{1401AD5E-4156-4786-8ACD-CBC4FECAB6D7}" presName="arrow" presStyleLbl="bgShp" presStyleIdx="0" presStyleCnt="1" custLinFactNeighborX="454" custLinFactNeighborY="40052"/>
      <dgm:spPr/>
    </dgm:pt>
    <dgm:pt modelId="{6EA1A973-4BA1-4B8E-9087-D2822027F865}" type="pres">
      <dgm:prSet presAssocID="{1401AD5E-4156-4786-8ACD-CBC4FECAB6D7}" presName="arrowDiagram1" presStyleCnt="0">
        <dgm:presLayoutVars>
          <dgm:bulletEnabled val="1"/>
        </dgm:presLayoutVars>
      </dgm:prSet>
      <dgm:spPr/>
    </dgm:pt>
    <dgm:pt modelId="{CD9F2403-2219-46BC-BAEA-3987600F16B6}" type="pres">
      <dgm:prSet presAssocID="{BF299033-2945-4880-B151-B0DB97931C9A}" presName="bullet1" presStyleLbl="node1" presStyleIdx="0" presStyleCnt="1" custLinFactX="-443039" custLinFactY="-94060" custLinFactNeighborX="-500000" custLinFactNeighborY="-100000"/>
      <dgm:spPr/>
    </dgm:pt>
    <dgm:pt modelId="{25ADBF13-9A89-4B29-82D0-65C4E8DCF69F}" type="pres">
      <dgm:prSet presAssocID="{BF299033-2945-4880-B151-B0DB97931C9A}" presName="textBox1" presStyleLbl="revTx" presStyleIdx="0" presStyleCnt="1" custScaleX="204545" custScaleY="198782" custLinFactNeighborX="-1628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B4ACE-9FE5-430E-8D72-EE7D2CCF38AD}" type="presOf" srcId="{1401AD5E-4156-4786-8ACD-CBC4FECAB6D7}" destId="{4095192F-9480-4467-BA05-DFC3DEE59FE4}" srcOrd="0" destOrd="0" presId="urn:microsoft.com/office/officeart/2005/8/layout/arrow2"/>
    <dgm:cxn modelId="{69CE003D-A752-42ED-AB27-9C504E8AB580}" type="presOf" srcId="{BF299033-2945-4880-B151-B0DB97931C9A}" destId="{25ADBF13-9A89-4B29-82D0-65C4E8DCF69F}" srcOrd="0" destOrd="0" presId="urn:microsoft.com/office/officeart/2005/8/layout/arrow2"/>
    <dgm:cxn modelId="{940B9923-F20C-4DF0-B2EE-98AE3262AE7E}" srcId="{1401AD5E-4156-4786-8ACD-CBC4FECAB6D7}" destId="{BF299033-2945-4880-B151-B0DB97931C9A}" srcOrd="0" destOrd="0" parTransId="{228AB6B9-8BFC-4262-9AF7-D5130341337C}" sibTransId="{0CD21BA4-322B-415C-AC0D-F1490139AD47}"/>
    <dgm:cxn modelId="{8C490CDA-29A3-4FB9-B93A-FDEAF8C5D5FA}" type="presParOf" srcId="{4095192F-9480-4467-BA05-DFC3DEE59FE4}" destId="{32A9645D-3973-4073-9D6A-08510F88DC89}" srcOrd="0" destOrd="0" presId="urn:microsoft.com/office/officeart/2005/8/layout/arrow2"/>
    <dgm:cxn modelId="{519A9AA7-B424-4798-86E5-2067644217DE}" type="presParOf" srcId="{4095192F-9480-4467-BA05-DFC3DEE59FE4}" destId="{6EA1A973-4BA1-4B8E-9087-D2822027F865}" srcOrd="1" destOrd="0" presId="urn:microsoft.com/office/officeart/2005/8/layout/arrow2"/>
    <dgm:cxn modelId="{F31B85D2-3172-4335-815C-089176DB0C0B}" type="presParOf" srcId="{6EA1A973-4BA1-4B8E-9087-D2822027F865}" destId="{CD9F2403-2219-46BC-BAEA-3987600F16B6}" srcOrd="0" destOrd="0" presId="urn:microsoft.com/office/officeart/2005/8/layout/arrow2"/>
    <dgm:cxn modelId="{72E71D58-9876-41C2-B5D6-7BF58383576C}" type="presParOf" srcId="{6EA1A973-4BA1-4B8E-9087-D2822027F865}" destId="{25ADBF13-9A89-4B29-82D0-65C4E8DCF69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CFD49E-753A-461E-AD38-63B5F27C50E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BB6129-1289-4FE7-B51E-8AA375C8F6FF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Graduated cylinder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CA8934C7-2A83-4E71-B354-510C135BA659}" type="parTrans" cxnId="{7A6946B7-9DCB-44E3-9BFC-C4D6C3784334}">
      <dgm:prSet/>
      <dgm:spPr/>
      <dgm:t>
        <a:bodyPr/>
        <a:lstStyle/>
        <a:p>
          <a:endParaRPr lang="en-US"/>
        </a:p>
      </dgm:t>
    </dgm:pt>
    <dgm:pt modelId="{11CCDB3B-606E-4928-A94E-D02E471203A8}" type="sibTrans" cxnId="{7A6946B7-9DCB-44E3-9BFC-C4D6C3784334}">
      <dgm:prSet/>
      <dgm:spPr/>
      <dgm:t>
        <a:bodyPr/>
        <a:lstStyle/>
        <a:p>
          <a:endParaRPr lang="en-US"/>
        </a:p>
      </dgm:t>
    </dgm:pt>
    <dgm:pt modelId="{3018B679-FD01-40D8-83C1-D05D8B3B1D91}" type="pres">
      <dgm:prSet presAssocID="{5ECFD49E-753A-461E-AD38-63B5F27C50E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8F08EFD-4A1F-41A5-B224-89E01303C582}" type="pres">
      <dgm:prSet presAssocID="{7EBB6129-1289-4FE7-B51E-8AA375C8F6FF}" presName="noChildren" presStyleCnt="0"/>
      <dgm:spPr/>
    </dgm:pt>
    <dgm:pt modelId="{6B84D402-242A-48BD-97F8-1F18814B8BCF}" type="pres">
      <dgm:prSet presAssocID="{7EBB6129-1289-4FE7-B51E-8AA375C8F6FF}" presName="gap" presStyleCnt="0"/>
      <dgm:spPr/>
    </dgm:pt>
    <dgm:pt modelId="{B9A1F1AF-34D0-4C86-8AE2-D57E444EC2CF}" type="pres">
      <dgm:prSet presAssocID="{7EBB6129-1289-4FE7-B51E-8AA375C8F6FF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87C95CA8-2C40-4EE7-87BB-5A127F42B4A4}" type="pres">
      <dgm:prSet presAssocID="{7EBB6129-1289-4FE7-B51E-8AA375C8F6FF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BA638785-812C-45C9-B0A0-CA63E5AD22B0}" type="presOf" srcId="{5ECFD49E-753A-461E-AD38-63B5F27C50E1}" destId="{3018B679-FD01-40D8-83C1-D05D8B3B1D91}" srcOrd="0" destOrd="0" presId="urn:microsoft.com/office/officeart/2008/layout/VerticalCircleList"/>
    <dgm:cxn modelId="{7A6946B7-9DCB-44E3-9BFC-C4D6C3784334}" srcId="{5ECFD49E-753A-461E-AD38-63B5F27C50E1}" destId="{7EBB6129-1289-4FE7-B51E-8AA375C8F6FF}" srcOrd="0" destOrd="0" parTransId="{CA8934C7-2A83-4E71-B354-510C135BA659}" sibTransId="{11CCDB3B-606E-4928-A94E-D02E471203A8}"/>
    <dgm:cxn modelId="{FC895460-5938-433B-B3FB-AF4CDE338256}" type="presOf" srcId="{7EBB6129-1289-4FE7-B51E-8AA375C8F6FF}" destId="{87C95CA8-2C40-4EE7-87BB-5A127F42B4A4}" srcOrd="0" destOrd="0" presId="urn:microsoft.com/office/officeart/2008/layout/VerticalCircleList"/>
    <dgm:cxn modelId="{15090731-34F4-4A14-BDDD-A33CFBF4139C}" type="presParOf" srcId="{3018B679-FD01-40D8-83C1-D05D8B3B1D91}" destId="{38F08EFD-4A1F-41A5-B224-89E01303C582}" srcOrd="0" destOrd="0" presId="urn:microsoft.com/office/officeart/2008/layout/VerticalCircleList"/>
    <dgm:cxn modelId="{344F91F9-DDBC-4A72-ACF3-EF49FA151D25}" type="presParOf" srcId="{38F08EFD-4A1F-41A5-B224-89E01303C582}" destId="{6B84D402-242A-48BD-97F8-1F18814B8BCF}" srcOrd="0" destOrd="0" presId="urn:microsoft.com/office/officeart/2008/layout/VerticalCircleList"/>
    <dgm:cxn modelId="{94EA6218-E234-4D2E-83CA-0AB8064F96B5}" type="presParOf" srcId="{38F08EFD-4A1F-41A5-B224-89E01303C582}" destId="{B9A1F1AF-34D0-4C86-8AE2-D57E444EC2CF}" srcOrd="1" destOrd="0" presId="urn:microsoft.com/office/officeart/2008/layout/VerticalCircleList"/>
    <dgm:cxn modelId="{4486245F-1EFA-4FE3-A1C8-C683CA74927C}" type="presParOf" srcId="{38F08EFD-4A1F-41A5-B224-89E01303C582}" destId="{87C95CA8-2C40-4EE7-87BB-5A127F42B4A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EE134-6D7C-4457-B91F-4AC2C90A713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B9D27-2DDC-4E62-98E6-6DE0A801AF7D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Tonight’s Homework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1C6C4273-C40A-4F6C-8425-E01C711576AB}" type="parTrans" cxnId="{CF47FC8A-8182-4750-B68A-0442563AFFA4}">
      <dgm:prSet/>
      <dgm:spPr/>
      <dgm:t>
        <a:bodyPr/>
        <a:lstStyle/>
        <a:p>
          <a:endParaRPr lang="en-US"/>
        </a:p>
      </dgm:t>
    </dgm:pt>
    <dgm:pt modelId="{32663403-972D-44F3-84EA-A83FD373C34E}" type="sibTrans" cxnId="{CF47FC8A-8182-4750-B68A-0442563AFFA4}">
      <dgm:prSet/>
      <dgm:spPr/>
      <dgm:t>
        <a:bodyPr/>
        <a:lstStyle/>
        <a:p>
          <a:endParaRPr lang="en-US"/>
        </a:p>
      </dgm:t>
    </dgm:pt>
    <dgm:pt modelId="{EADA5594-AAC0-4126-A77D-BFDB88AFB459}" type="pres">
      <dgm:prSet presAssocID="{0FCEE134-6D7C-4457-B91F-4AC2C90A71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CC391B-B09C-415B-90A3-53BA23ADF046}" type="pres">
      <dgm:prSet presAssocID="{04CB9D27-2DDC-4E62-98E6-6DE0A801AF7D}" presName="noChildren" presStyleCnt="0"/>
      <dgm:spPr/>
    </dgm:pt>
    <dgm:pt modelId="{D584BAA0-00C5-44F2-81B0-EDABB2D106E9}" type="pres">
      <dgm:prSet presAssocID="{04CB9D27-2DDC-4E62-98E6-6DE0A801AF7D}" presName="gap" presStyleCnt="0"/>
      <dgm:spPr/>
    </dgm:pt>
    <dgm:pt modelId="{101AE47D-0EED-4E02-9686-4D2DDAE62E3A}" type="pres">
      <dgm:prSet presAssocID="{04CB9D27-2DDC-4E62-98E6-6DE0A801AF7D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ED7551DA-637D-4FBD-A270-A6A2FD3B9DC0}" type="pres">
      <dgm:prSet presAssocID="{04CB9D27-2DDC-4E62-98E6-6DE0A801AF7D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AF3FD831-9E5F-4D90-936B-12CDA1528CD1}" type="presOf" srcId="{04CB9D27-2DDC-4E62-98E6-6DE0A801AF7D}" destId="{ED7551DA-637D-4FBD-A270-A6A2FD3B9DC0}" srcOrd="0" destOrd="0" presId="urn:microsoft.com/office/officeart/2008/layout/VerticalCircleList"/>
    <dgm:cxn modelId="{590DFB43-4092-45C5-8219-70AC44766F8C}" type="presOf" srcId="{0FCEE134-6D7C-4457-B91F-4AC2C90A713A}" destId="{EADA5594-AAC0-4126-A77D-BFDB88AFB459}" srcOrd="0" destOrd="0" presId="urn:microsoft.com/office/officeart/2008/layout/VerticalCircleList"/>
    <dgm:cxn modelId="{CF47FC8A-8182-4750-B68A-0442563AFFA4}" srcId="{0FCEE134-6D7C-4457-B91F-4AC2C90A713A}" destId="{04CB9D27-2DDC-4E62-98E6-6DE0A801AF7D}" srcOrd="0" destOrd="0" parTransId="{1C6C4273-C40A-4F6C-8425-E01C711576AB}" sibTransId="{32663403-972D-44F3-84EA-A83FD373C34E}"/>
    <dgm:cxn modelId="{C5A25043-5140-467F-8F67-15A8F38B5751}" type="presParOf" srcId="{EADA5594-AAC0-4126-A77D-BFDB88AFB459}" destId="{A9CC391B-B09C-415B-90A3-53BA23ADF046}" srcOrd="0" destOrd="0" presId="urn:microsoft.com/office/officeart/2008/layout/VerticalCircleList"/>
    <dgm:cxn modelId="{38BCAA87-4E52-4293-88EA-D10DDCDF5FF4}" type="presParOf" srcId="{A9CC391B-B09C-415B-90A3-53BA23ADF046}" destId="{D584BAA0-00C5-44F2-81B0-EDABB2D106E9}" srcOrd="0" destOrd="0" presId="urn:microsoft.com/office/officeart/2008/layout/VerticalCircleList"/>
    <dgm:cxn modelId="{C8CC0833-688D-49E0-B29A-EBC5ECB170C8}" type="presParOf" srcId="{A9CC391B-B09C-415B-90A3-53BA23ADF046}" destId="{101AE47D-0EED-4E02-9686-4D2DDAE62E3A}" srcOrd="1" destOrd="0" presId="urn:microsoft.com/office/officeart/2008/layout/VerticalCircleList"/>
    <dgm:cxn modelId="{B0BA3E71-F01A-47AE-895C-8272FC32126D}" type="presParOf" srcId="{A9CC391B-B09C-415B-90A3-53BA23ADF046}" destId="{ED7551DA-637D-4FBD-A270-A6A2FD3B9DC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3175A4-DD39-4227-8485-A3127CA8EB8B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310EE-7AD9-422D-A313-F351BE627FC4}">
      <dgm:prSet custT="1"/>
      <dgm:spPr/>
      <dgm:t>
        <a:bodyPr/>
        <a:lstStyle/>
        <a:p>
          <a:pPr algn="l" rtl="0"/>
          <a:r>
            <a:rPr lang="en-US" sz="40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Used to accurately measure the volume of a liquid or solid</a:t>
          </a:r>
          <a:endParaRPr lang="en-US" sz="40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0E668-057B-4B18-B8EC-10421C133006}" type="parTrans" cxnId="{3007FF69-B1B1-449D-A718-41BABD5945F1}">
      <dgm:prSet/>
      <dgm:spPr/>
      <dgm:t>
        <a:bodyPr/>
        <a:lstStyle/>
        <a:p>
          <a:endParaRPr lang="en-US"/>
        </a:p>
      </dgm:t>
    </dgm:pt>
    <dgm:pt modelId="{79A0B3D9-5D31-4AC8-A0ED-5CA2C8192A3F}" type="sibTrans" cxnId="{3007FF69-B1B1-449D-A718-41BABD5945F1}">
      <dgm:prSet/>
      <dgm:spPr/>
      <dgm:t>
        <a:bodyPr/>
        <a:lstStyle/>
        <a:p>
          <a:endParaRPr lang="en-US"/>
        </a:p>
      </dgm:t>
    </dgm:pt>
    <dgm:pt modelId="{1C37062E-AD42-427C-BB14-F702DC933080}" type="pres">
      <dgm:prSet presAssocID="{6D3175A4-DD39-4227-8485-A3127CA8EB8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52AC9-B60D-4CF7-86D1-5F5E797F0896}" type="pres">
      <dgm:prSet presAssocID="{6D3175A4-DD39-4227-8485-A3127CA8EB8B}" presName="arrow" presStyleLbl="bgShp" presStyleIdx="0" presStyleCnt="1" custLinFactNeighborX="4563" custLinFactNeighborY="21782"/>
      <dgm:spPr/>
    </dgm:pt>
    <dgm:pt modelId="{CFE1B000-72E0-4E28-A07C-AA9C615DC668}" type="pres">
      <dgm:prSet presAssocID="{6D3175A4-DD39-4227-8485-A3127CA8EB8B}" presName="arrowDiagram1" presStyleCnt="0">
        <dgm:presLayoutVars>
          <dgm:bulletEnabled val="1"/>
        </dgm:presLayoutVars>
      </dgm:prSet>
      <dgm:spPr/>
    </dgm:pt>
    <dgm:pt modelId="{F2E8D7D0-AA52-45EE-8E16-32A175A675EF}" type="pres">
      <dgm:prSet presAssocID="{218310EE-7AD9-422D-A313-F351BE627FC4}" presName="bullet1" presStyleLbl="node1" presStyleIdx="0" presStyleCnt="1" custLinFactX="-445013" custLinFactY="-100000" custLinFactNeighborX="-500000" custLinFactNeighborY="-153330"/>
      <dgm:spPr/>
    </dgm:pt>
    <dgm:pt modelId="{7549A436-0784-4A67-B5D1-291DE4276229}" type="pres">
      <dgm:prSet presAssocID="{218310EE-7AD9-422D-A313-F351BE627FC4}" presName="textBox1" presStyleLbl="revTx" presStyleIdx="0" presStyleCnt="1" custScaleX="226786" custLinFactNeighborX="-3323" custLinFactNeighborY="-5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C7E4E-6529-4727-9131-6138610AA47B}" type="presOf" srcId="{218310EE-7AD9-422D-A313-F351BE627FC4}" destId="{7549A436-0784-4A67-B5D1-291DE4276229}" srcOrd="0" destOrd="0" presId="urn:microsoft.com/office/officeart/2005/8/layout/arrow2"/>
    <dgm:cxn modelId="{3007FF69-B1B1-449D-A718-41BABD5945F1}" srcId="{6D3175A4-DD39-4227-8485-A3127CA8EB8B}" destId="{218310EE-7AD9-422D-A313-F351BE627FC4}" srcOrd="0" destOrd="0" parTransId="{2A20E668-057B-4B18-B8EC-10421C133006}" sibTransId="{79A0B3D9-5D31-4AC8-A0ED-5CA2C8192A3F}"/>
    <dgm:cxn modelId="{252BE6DF-7EED-48BB-AE96-7878C167D031}" type="presOf" srcId="{6D3175A4-DD39-4227-8485-A3127CA8EB8B}" destId="{1C37062E-AD42-427C-BB14-F702DC933080}" srcOrd="0" destOrd="0" presId="urn:microsoft.com/office/officeart/2005/8/layout/arrow2"/>
    <dgm:cxn modelId="{BEC72F73-AA0B-4F7A-8A5A-CE249A6192D8}" type="presParOf" srcId="{1C37062E-AD42-427C-BB14-F702DC933080}" destId="{6EC52AC9-B60D-4CF7-86D1-5F5E797F0896}" srcOrd="0" destOrd="0" presId="urn:microsoft.com/office/officeart/2005/8/layout/arrow2"/>
    <dgm:cxn modelId="{2A353ABF-32E9-4DDB-8A16-2F0050BFC1B3}" type="presParOf" srcId="{1C37062E-AD42-427C-BB14-F702DC933080}" destId="{CFE1B000-72E0-4E28-A07C-AA9C615DC668}" srcOrd="1" destOrd="0" presId="urn:microsoft.com/office/officeart/2005/8/layout/arrow2"/>
    <dgm:cxn modelId="{1532CD74-4849-4889-A6C1-74256FD2FF4E}" type="presParOf" srcId="{CFE1B000-72E0-4E28-A07C-AA9C615DC668}" destId="{F2E8D7D0-AA52-45EE-8E16-32A175A675EF}" srcOrd="0" destOrd="0" presId="urn:microsoft.com/office/officeart/2005/8/layout/arrow2"/>
    <dgm:cxn modelId="{21EA8415-43AA-4969-B854-ED8F427C4063}" type="presParOf" srcId="{CFE1B000-72E0-4E28-A07C-AA9C615DC668}" destId="{7549A436-0784-4A67-B5D1-291DE427622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C070B60-1E40-4A4D-B79B-9D64DDCDA85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81B6E-0993-41F0-915D-83431EDF972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Safety Goggles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7ACF09CD-C47A-4EE0-AF66-6B7DA2D90243}" type="parTrans" cxnId="{34928985-6D45-4EC2-85A9-4B4FDEC2E8CF}">
      <dgm:prSet/>
      <dgm:spPr/>
      <dgm:t>
        <a:bodyPr/>
        <a:lstStyle/>
        <a:p>
          <a:endParaRPr lang="en-US"/>
        </a:p>
      </dgm:t>
    </dgm:pt>
    <dgm:pt modelId="{AB99C6FF-14FA-44BE-A40D-386705206D83}" type="sibTrans" cxnId="{34928985-6D45-4EC2-85A9-4B4FDEC2E8CF}">
      <dgm:prSet/>
      <dgm:spPr/>
      <dgm:t>
        <a:bodyPr/>
        <a:lstStyle/>
        <a:p>
          <a:endParaRPr lang="en-US"/>
        </a:p>
      </dgm:t>
    </dgm:pt>
    <dgm:pt modelId="{735B3882-3D64-42B9-A4F7-CC75A5D3F193}" type="pres">
      <dgm:prSet presAssocID="{4C070B60-1E40-4A4D-B79B-9D64DDCDA85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3329BB-D09C-45ED-8DAD-52D90D35F1F7}" type="pres">
      <dgm:prSet presAssocID="{8D581B6E-0993-41F0-915D-83431EDF9724}" presName="noChildren" presStyleCnt="0"/>
      <dgm:spPr/>
    </dgm:pt>
    <dgm:pt modelId="{8A87317D-ED3C-4998-B2DA-8F3A4AF04D3D}" type="pres">
      <dgm:prSet presAssocID="{8D581B6E-0993-41F0-915D-83431EDF9724}" presName="gap" presStyleCnt="0"/>
      <dgm:spPr/>
    </dgm:pt>
    <dgm:pt modelId="{BCEBC27B-C968-47BB-863C-AE4B8223F6FD}" type="pres">
      <dgm:prSet presAssocID="{8D581B6E-0993-41F0-915D-83431EDF9724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6940A28-C94B-487A-9DC3-8C38DF89F90A}" type="pres">
      <dgm:prSet presAssocID="{8D581B6E-0993-41F0-915D-83431EDF972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F92F53FB-2AD3-424D-A8EC-79F4A25CDFCE}" type="presOf" srcId="{4C070B60-1E40-4A4D-B79B-9D64DDCDA85E}" destId="{735B3882-3D64-42B9-A4F7-CC75A5D3F193}" srcOrd="0" destOrd="0" presId="urn:microsoft.com/office/officeart/2008/layout/VerticalCircleList"/>
    <dgm:cxn modelId="{7F1417B1-6988-4EF7-A071-E36695918B20}" type="presOf" srcId="{8D581B6E-0993-41F0-915D-83431EDF9724}" destId="{26940A28-C94B-487A-9DC3-8C38DF89F90A}" srcOrd="0" destOrd="0" presId="urn:microsoft.com/office/officeart/2008/layout/VerticalCircleList"/>
    <dgm:cxn modelId="{34928985-6D45-4EC2-85A9-4B4FDEC2E8CF}" srcId="{4C070B60-1E40-4A4D-B79B-9D64DDCDA85E}" destId="{8D581B6E-0993-41F0-915D-83431EDF9724}" srcOrd="0" destOrd="0" parTransId="{7ACF09CD-C47A-4EE0-AF66-6B7DA2D90243}" sibTransId="{AB99C6FF-14FA-44BE-A40D-386705206D83}"/>
    <dgm:cxn modelId="{B9E092C7-D591-4BBC-B195-3052559DE2A2}" type="presParOf" srcId="{735B3882-3D64-42B9-A4F7-CC75A5D3F193}" destId="{0C3329BB-D09C-45ED-8DAD-52D90D35F1F7}" srcOrd="0" destOrd="0" presId="urn:microsoft.com/office/officeart/2008/layout/VerticalCircleList"/>
    <dgm:cxn modelId="{BCEBD4B3-CBE0-45AA-9C8E-7ED628B783A4}" type="presParOf" srcId="{0C3329BB-D09C-45ED-8DAD-52D90D35F1F7}" destId="{8A87317D-ED3C-4998-B2DA-8F3A4AF04D3D}" srcOrd="0" destOrd="0" presId="urn:microsoft.com/office/officeart/2008/layout/VerticalCircleList"/>
    <dgm:cxn modelId="{B67A2FB8-6050-4678-9A33-EEAC174B992A}" type="presParOf" srcId="{0C3329BB-D09C-45ED-8DAD-52D90D35F1F7}" destId="{BCEBC27B-C968-47BB-863C-AE4B8223F6FD}" srcOrd="1" destOrd="0" presId="urn:microsoft.com/office/officeart/2008/layout/VerticalCircleList"/>
    <dgm:cxn modelId="{41FDF7FF-166A-4343-A909-54E7F9D2F7FD}" type="presParOf" srcId="{0C3329BB-D09C-45ED-8DAD-52D90D35F1F7}" destId="{26940A28-C94B-487A-9DC3-8C38DF89F90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E96C02-84F7-4416-B9F3-50EF0A973B2D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CE4C6-95AB-4872-B9D1-AE92F037FA5B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Used to protect the eyes from substances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1D363-91E7-4EB7-AFB7-DC3C8540379A}" type="parTrans" cxnId="{E0BA7A3D-2564-4B70-BFCB-6941993D1AA0}">
      <dgm:prSet/>
      <dgm:spPr/>
      <dgm:t>
        <a:bodyPr/>
        <a:lstStyle/>
        <a:p>
          <a:endParaRPr lang="en-US"/>
        </a:p>
      </dgm:t>
    </dgm:pt>
    <dgm:pt modelId="{44FF7497-0E8C-4592-927E-773CCDA9E69E}" type="sibTrans" cxnId="{E0BA7A3D-2564-4B70-BFCB-6941993D1AA0}">
      <dgm:prSet/>
      <dgm:spPr/>
      <dgm:t>
        <a:bodyPr/>
        <a:lstStyle/>
        <a:p>
          <a:endParaRPr lang="en-US"/>
        </a:p>
      </dgm:t>
    </dgm:pt>
    <dgm:pt modelId="{10E2F51E-5082-43E4-BCBB-D830A5C6216B}" type="pres">
      <dgm:prSet presAssocID="{77E96C02-84F7-4416-B9F3-50EF0A973B2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8A422-2215-4F58-832E-4B9BBD0AFD7E}" type="pres">
      <dgm:prSet presAssocID="{77E96C02-84F7-4416-B9F3-50EF0A973B2D}" presName="arrow" presStyleLbl="bgShp" presStyleIdx="0" presStyleCnt="1" custLinFactNeighborX="2836" custLinFactNeighborY="21246"/>
      <dgm:spPr/>
    </dgm:pt>
    <dgm:pt modelId="{BED10ED8-244F-4225-815B-572004943573}" type="pres">
      <dgm:prSet presAssocID="{77E96C02-84F7-4416-B9F3-50EF0A973B2D}" presName="arrowDiagram1" presStyleCnt="0">
        <dgm:presLayoutVars>
          <dgm:bulletEnabled val="1"/>
        </dgm:presLayoutVars>
      </dgm:prSet>
      <dgm:spPr/>
    </dgm:pt>
    <dgm:pt modelId="{8BD4FC2C-2C16-4017-A137-4F264F103CFF}" type="pres">
      <dgm:prSet presAssocID="{ADECE4C6-95AB-4872-B9D1-AE92F037FA5B}" presName="bullet1" presStyleLbl="node1" presStyleIdx="0" presStyleCnt="1" custLinFactX="-454701" custLinFactY="-100000" custLinFactNeighborX="-500000" custLinFactNeighborY="-142874"/>
      <dgm:spPr/>
    </dgm:pt>
    <dgm:pt modelId="{1EEC67D6-5FD6-4900-B7BA-B338D052609C}" type="pres">
      <dgm:prSet presAssocID="{ADECE4C6-95AB-4872-B9D1-AE92F037FA5B}" presName="textBox1" presStyleLbl="revTx" presStyleIdx="0" presStyleCnt="1" custScaleX="227536" custLinFactNeighborX="-4997" custLinFactNeighborY="-53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C49D3-30DB-45BA-B269-7995CB77BF4D}" type="presOf" srcId="{ADECE4C6-95AB-4872-B9D1-AE92F037FA5B}" destId="{1EEC67D6-5FD6-4900-B7BA-B338D052609C}" srcOrd="0" destOrd="0" presId="urn:microsoft.com/office/officeart/2005/8/layout/arrow2"/>
    <dgm:cxn modelId="{877B02CA-EBE9-4F96-BB88-2E26971BF858}" type="presOf" srcId="{77E96C02-84F7-4416-B9F3-50EF0A973B2D}" destId="{10E2F51E-5082-43E4-BCBB-D830A5C6216B}" srcOrd="0" destOrd="0" presId="urn:microsoft.com/office/officeart/2005/8/layout/arrow2"/>
    <dgm:cxn modelId="{E0BA7A3D-2564-4B70-BFCB-6941993D1AA0}" srcId="{77E96C02-84F7-4416-B9F3-50EF0A973B2D}" destId="{ADECE4C6-95AB-4872-B9D1-AE92F037FA5B}" srcOrd="0" destOrd="0" parTransId="{7BC1D363-91E7-4EB7-AFB7-DC3C8540379A}" sibTransId="{44FF7497-0E8C-4592-927E-773CCDA9E69E}"/>
    <dgm:cxn modelId="{85890307-F8BE-4937-8497-60C2A22FDD68}" type="presParOf" srcId="{10E2F51E-5082-43E4-BCBB-D830A5C6216B}" destId="{C698A422-2215-4F58-832E-4B9BBD0AFD7E}" srcOrd="0" destOrd="0" presId="urn:microsoft.com/office/officeart/2005/8/layout/arrow2"/>
    <dgm:cxn modelId="{46E402B9-81ED-4BB6-82A2-3A60A7A0CA3A}" type="presParOf" srcId="{10E2F51E-5082-43E4-BCBB-D830A5C6216B}" destId="{BED10ED8-244F-4225-815B-572004943573}" srcOrd="1" destOrd="0" presId="urn:microsoft.com/office/officeart/2005/8/layout/arrow2"/>
    <dgm:cxn modelId="{4A2EC557-7A16-403C-B1EE-3267986F11A3}" type="presParOf" srcId="{BED10ED8-244F-4225-815B-572004943573}" destId="{8BD4FC2C-2C16-4017-A137-4F264F103CFF}" srcOrd="0" destOrd="0" presId="urn:microsoft.com/office/officeart/2005/8/layout/arrow2"/>
    <dgm:cxn modelId="{D870FB5F-B9AB-4B92-9AA2-C04926099865}" type="presParOf" srcId="{BED10ED8-244F-4225-815B-572004943573}" destId="{1EEC67D6-5FD6-4900-B7BA-B338D052609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0BED6E3-67B1-4759-A0EA-84DC7F55607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118D2F-2E24-4172-BD41-2E6A0454590B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Triple beam balance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EF39F6AE-D39E-4C23-8132-AD720EAC9F55}" type="parTrans" cxnId="{0C6FEBFC-3544-4D96-9B22-D22277AE37CA}">
      <dgm:prSet/>
      <dgm:spPr/>
      <dgm:t>
        <a:bodyPr/>
        <a:lstStyle/>
        <a:p>
          <a:endParaRPr lang="en-US"/>
        </a:p>
      </dgm:t>
    </dgm:pt>
    <dgm:pt modelId="{44E84807-2F6B-4DA4-A224-54127CAE6E8F}" type="sibTrans" cxnId="{0C6FEBFC-3544-4D96-9B22-D22277AE37CA}">
      <dgm:prSet/>
      <dgm:spPr/>
      <dgm:t>
        <a:bodyPr/>
        <a:lstStyle/>
        <a:p>
          <a:endParaRPr lang="en-US"/>
        </a:p>
      </dgm:t>
    </dgm:pt>
    <dgm:pt modelId="{1F0A7E19-AE3C-4388-BFAC-83252561DF8F}" type="pres">
      <dgm:prSet presAssocID="{00BED6E3-67B1-4759-A0EA-84DC7F55607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7F4B204-168E-46B4-B642-4B24754853E8}" type="pres">
      <dgm:prSet presAssocID="{36118D2F-2E24-4172-BD41-2E6A0454590B}" presName="noChildren" presStyleCnt="0"/>
      <dgm:spPr/>
    </dgm:pt>
    <dgm:pt modelId="{6A65C37F-B4A1-4C80-8F54-86EE8A193B02}" type="pres">
      <dgm:prSet presAssocID="{36118D2F-2E24-4172-BD41-2E6A0454590B}" presName="gap" presStyleCnt="0"/>
      <dgm:spPr/>
    </dgm:pt>
    <dgm:pt modelId="{832BEF42-B27F-4578-BF3C-76CED63A3BBA}" type="pres">
      <dgm:prSet presAssocID="{36118D2F-2E24-4172-BD41-2E6A0454590B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7B4EB38C-C782-48B3-BF7B-E83BC52F8B11}" type="pres">
      <dgm:prSet presAssocID="{36118D2F-2E24-4172-BD41-2E6A0454590B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0C6FEBFC-3544-4D96-9B22-D22277AE37CA}" srcId="{00BED6E3-67B1-4759-A0EA-84DC7F556075}" destId="{36118D2F-2E24-4172-BD41-2E6A0454590B}" srcOrd="0" destOrd="0" parTransId="{EF39F6AE-D39E-4C23-8132-AD720EAC9F55}" sibTransId="{44E84807-2F6B-4DA4-A224-54127CAE6E8F}"/>
    <dgm:cxn modelId="{F46D35F8-4AFF-4218-9F43-53DF3DBDB982}" type="presOf" srcId="{00BED6E3-67B1-4759-A0EA-84DC7F556075}" destId="{1F0A7E19-AE3C-4388-BFAC-83252561DF8F}" srcOrd="0" destOrd="0" presId="urn:microsoft.com/office/officeart/2008/layout/VerticalCircleList"/>
    <dgm:cxn modelId="{9B369C47-D01B-49CB-8524-7BECD213A19C}" type="presOf" srcId="{36118D2F-2E24-4172-BD41-2E6A0454590B}" destId="{7B4EB38C-C782-48B3-BF7B-E83BC52F8B11}" srcOrd="0" destOrd="0" presId="urn:microsoft.com/office/officeart/2008/layout/VerticalCircleList"/>
    <dgm:cxn modelId="{3E4649F5-54BF-4929-9E0A-6AF15468F1D0}" type="presParOf" srcId="{1F0A7E19-AE3C-4388-BFAC-83252561DF8F}" destId="{87F4B204-168E-46B4-B642-4B24754853E8}" srcOrd="0" destOrd="0" presId="urn:microsoft.com/office/officeart/2008/layout/VerticalCircleList"/>
    <dgm:cxn modelId="{3688752B-ECAE-4C84-89FD-A317F87567DD}" type="presParOf" srcId="{87F4B204-168E-46B4-B642-4B24754853E8}" destId="{6A65C37F-B4A1-4C80-8F54-86EE8A193B02}" srcOrd="0" destOrd="0" presId="urn:microsoft.com/office/officeart/2008/layout/VerticalCircleList"/>
    <dgm:cxn modelId="{5FA80167-4E66-4C2A-B82B-DEB98AE4DEC4}" type="presParOf" srcId="{87F4B204-168E-46B4-B642-4B24754853E8}" destId="{832BEF42-B27F-4578-BF3C-76CED63A3BBA}" srcOrd="1" destOrd="0" presId="urn:microsoft.com/office/officeart/2008/layout/VerticalCircleList"/>
    <dgm:cxn modelId="{DA66641E-B605-40F9-8E08-56A4B82315F2}" type="presParOf" srcId="{87F4B204-168E-46B4-B642-4B24754853E8}" destId="{7B4EB38C-C782-48B3-BF7B-E83BC52F8B1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1C9984-D3AD-4DAC-9936-FB6F1E248C45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6A7ADD-C072-4846-8FFC-4390CA53463E}">
      <dgm:prSet custT="1"/>
      <dgm:spPr/>
      <dgm:t>
        <a:bodyPr/>
        <a:lstStyle/>
        <a:p>
          <a:pPr algn="l" rtl="0"/>
          <a:r>
            <a:rPr lang="en-US" sz="4000" dirty="0" smtClean="0"/>
            <a:t>Used to measure mass of various substances</a:t>
          </a:r>
          <a:endParaRPr lang="en-US" sz="4000" dirty="0"/>
        </a:p>
      </dgm:t>
    </dgm:pt>
    <dgm:pt modelId="{A660039D-94B2-4BB5-A14C-D0C709DA3A07}" type="parTrans" cxnId="{C2EDB7B7-99B6-443C-8291-2EABA7B7A7A4}">
      <dgm:prSet/>
      <dgm:spPr/>
      <dgm:t>
        <a:bodyPr/>
        <a:lstStyle/>
        <a:p>
          <a:endParaRPr lang="en-US"/>
        </a:p>
      </dgm:t>
    </dgm:pt>
    <dgm:pt modelId="{6D243EB7-4586-40DA-A555-7F2BA931D962}" type="sibTrans" cxnId="{C2EDB7B7-99B6-443C-8291-2EABA7B7A7A4}">
      <dgm:prSet/>
      <dgm:spPr/>
      <dgm:t>
        <a:bodyPr/>
        <a:lstStyle/>
        <a:p>
          <a:endParaRPr lang="en-US"/>
        </a:p>
      </dgm:t>
    </dgm:pt>
    <dgm:pt modelId="{275041BB-B132-4AFF-94EA-6E7D93CF8490}" type="pres">
      <dgm:prSet presAssocID="{581C9984-D3AD-4DAC-9936-FB6F1E248C4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B83A8-B24F-4F55-8A98-AA2226C45515}" type="pres">
      <dgm:prSet presAssocID="{581C9984-D3AD-4DAC-9936-FB6F1E248C45}" presName="arrow" presStyleLbl="bgShp" presStyleIdx="0" presStyleCnt="1" custLinFactNeighborY="30000"/>
      <dgm:spPr/>
    </dgm:pt>
    <dgm:pt modelId="{9E3D55BB-EA3B-4374-93C5-6AD95E231F3A}" type="pres">
      <dgm:prSet presAssocID="{581C9984-D3AD-4DAC-9936-FB6F1E248C45}" presName="arrowDiagram1" presStyleCnt="0">
        <dgm:presLayoutVars>
          <dgm:bulletEnabled val="1"/>
        </dgm:presLayoutVars>
      </dgm:prSet>
      <dgm:spPr/>
    </dgm:pt>
    <dgm:pt modelId="{F85F942B-B091-4CCF-9990-ACBF28CDA53F}" type="pres">
      <dgm:prSet presAssocID="{4D6A7ADD-C072-4846-8FFC-4390CA53463E}" presName="bullet1" presStyleLbl="node1" presStyleIdx="0" presStyleCnt="1" custLinFactX="-460296" custLinFactY="-100000" custLinFactNeighborX="-500000" custLinFactNeighborY="-195962"/>
      <dgm:spPr/>
    </dgm:pt>
    <dgm:pt modelId="{B701084D-E5B3-4F95-9E3D-0A18F7A19BB0}" type="pres">
      <dgm:prSet presAssocID="{4D6A7ADD-C072-4846-8FFC-4390CA53463E}" presName="textBox1" presStyleLbl="revTx" presStyleIdx="0" presStyleCnt="1" custScaleX="220635" custLinFactNeighborX="-6746" custLinFactNeighborY="-62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C746-D024-42FE-9C9C-F048A47E3FE7}" type="presOf" srcId="{581C9984-D3AD-4DAC-9936-FB6F1E248C45}" destId="{275041BB-B132-4AFF-94EA-6E7D93CF8490}" srcOrd="0" destOrd="0" presId="urn:microsoft.com/office/officeart/2005/8/layout/arrow2"/>
    <dgm:cxn modelId="{C2EDB7B7-99B6-443C-8291-2EABA7B7A7A4}" srcId="{581C9984-D3AD-4DAC-9936-FB6F1E248C45}" destId="{4D6A7ADD-C072-4846-8FFC-4390CA53463E}" srcOrd="0" destOrd="0" parTransId="{A660039D-94B2-4BB5-A14C-D0C709DA3A07}" sibTransId="{6D243EB7-4586-40DA-A555-7F2BA931D962}"/>
    <dgm:cxn modelId="{AE095CF3-8E88-4CCD-9203-6C72C3BCF10B}" type="presOf" srcId="{4D6A7ADD-C072-4846-8FFC-4390CA53463E}" destId="{B701084D-E5B3-4F95-9E3D-0A18F7A19BB0}" srcOrd="0" destOrd="0" presId="urn:microsoft.com/office/officeart/2005/8/layout/arrow2"/>
    <dgm:cxn modelId="{890BBA88-619A-427B-ACA2-8DFDFA129BE9}" type="presParOf" srcId="{275041BB-B132-4AFF-94EA-6E7D93CF8490}" destId="{4CEB83A8-B24F-4F55-8A98-AA2226C45515}" srcOrd="0" destOrd="0" presId="urn:microsoft.com/office/officeart/2005/8/layout/arrow2"/>
    <dgm:cxn modelId="{864C9C69-7B25-4147-8497-48CC14E3247C}" type="presParOf" srcId="{275041BB-B132-4AFF-94EA-6E7D93CF8490}" destId="{9E3D55BB-EA3B-4374-93C5-6AD95E231F3A}" srcOrd="1" destOrd="0" presId="urn:microsoft.com/office/officeart/2005/8/layout/arrow2"/>
    <dgm:cxn modelId="{D0552713-11F6-4839-9BF2-D233D240397A}" type="presParOf" srcId="{9E3D55BB-EA3B-4374-93C5-6AD95E231F3A}" destId="{F85F942B-B091-4CCF-9990-ACBF28CDA53F}" srcOrd="0" destOrd="0" presId="urn:microsoft.com/office/officeart/2005/8/layout/arrow2"/>
    <dgm:cxn modelId="{799E2EA9-1C75-4F3A-9ADF-3095BFB6EA65}" type="presParOf" srcId="{9E3D55BB-EA3B-4374-93C5-6AD95E231F3A}" destId="{B701084D-E5B3-4F95-9E3D-0A18F7A19BB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BA55A7C-B02C-4419-B510-FA740978D66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AEB5A2-753C-4B88-82C3-845629D6327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Pipette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C0D5D1CC-5721-4B42-85AF-AF8D15E13F48}" type="parTrans" cxnId="{ACFB504F-5A98-47FC-BCD5-255C28404018}">
      <dgm:prSet/>
      <dgm:spPr/>
      <dgm:t>
        <a:bodyPr/>
        <a:lstStyle/>
        <a:p>
          <a:endParaRPr lang="en-US"/>
        </a:p>
      </dgm:t>
    </dgm:pt>
    <dgm:pt modelId="{45859178-128A-4301-9B19-08A1CD5D760B}" type="sibTrans" cxnId="{ACFB504F-5A98-47FC-BCD5-255C28404018}">
      <dgm:prSet/>
      <dgm:spPr/>
      <dgm:t>
        <a:bodyPr/>
        <a:lstStyle/>
        <a:p>
          <a:endParaRPr lang="en-US"/>
        </a:p>
      </dgm:t>
    </dgm:pt>
    <dgm:pt modelId="{FB3532F2-FF0A-4332-AB42-EE4BAD76410A}" type="pres">
      <dgm:prSet presAssocID="{DBA55A7C-B02C-4419-B510-FA740978D66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93AFCB2-99FC-4131-8BFE-F00389D2ADFC}" type="pres">
      <dgm:prSet presAssocID="{A0AEB5A2-753C-4B88-82C3-845629D63274}" presName="noChildren" presStyleCnt="0"/>
      <dgm:spPr/>
    </dgm:pt>
    <dgm:pt modelId="{0B5DBE64-8E4B-4FE5-95A3-FCAD5A2E4615}" type="pres">
      <dgm:prSet presAssocID="{A0AEB5A2-753C-4B88-82C3-845629D63274}" presName="gap" presStyleCnt="0"/>
      <dgm:spPr/>
    </dgm:pt>
    <dgm:pt modelId="{06151417-4C64-4C21-B191-1181E503F065}" type="pres">
      <dgm:prSet presAssocID="{A0AEB5A2-753C-4B88-82C3-845629D63274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847F5B03-D276-4DE9-A779-B8517273460B}" type="pres">
      <dgm:prSet presAssocID="{A0AEB5A2-753C-4B88-82C3-845629D6327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6F419320-880D-4227-925F-C98730DDA1D5}" type="presOf" srcId="{DBA55A7C-B02C-4419-B510-FA740978D66F}" destId="{FB3532F2-FF0A-4332-AB42-EE4BAD76410A}" srcOrd="0" destOrd="0" presId="urn:microsoft.com/office/officeart/2008/layout/VerticalCircleList"/>
    <dgm:cxn modelId="{ACFB504F-5A98-47FC-BCD5-255C28404018}" srcId="{DBA55A7C-B02C-4419-B510-FA740978D66F}" destId="{A0AEB5A2-753C-4B88-82C3-845629D63274}" srcOrd="0" destOrd="0" parTransId="{C0D5D1CC-5721-4B42-85AF-AF8D15E13F48}" sibTransId="{45859178-128A-4301-9B19-08A1CD5D760B}"/>
    <dgm:cxn modelId="{DC8064C7-BDC9-478E-8B34-30D3C50A1314}" type="presOf" srcId="{A0AEB5A2-753C-4B88-82C3-845629D63274}" destId="{847F5B03-D276-4DE9-A779-B8517273460B}" srcOrd="0" destOrd="0" presId="urn:microsoft.com/office/officeart/2008/layout/VerticalCircleList"/>
    <dgm:cxn modelId="{D79FFF0D-AA05-4C74-9AD1-E22B7945B725}" type="presParOf" srcId="{FB3532F2-FF0A-4332-AB42-EE4BAD76410A}" destId="{593AFCB2-99FC-4131-8BFE-F00389D2ADFC}" srcOrd="0" destOrd="0" presId="urn:microsoft.com/office/officeart/2008/layout/VerticalCircleList"/>
    <dgm:cxn modelId="{18F1E8D5-DBF4-42A2-AE06-0C52766FF939}" type="presParOf" srcId="{593AFCB2-99FC-4131-8BFE-F00389D2ADFC}" destId="{0B5DBE64-8E4B-4FE5-95A3-FCAD5A2E4615}" srcOrd="0" destOrd="0" presId="urn:microsoft.com/office/officeart/2008/layout/VerticalCircleList"/>
    <dgm:cxn modelId="{20E03D34-08DA-47BF-968F-F64D4F451289}" type="presParOf" srcId="{593AFCB2-99FC-4131-8BFE-F00389D2ADFC}" destId="{06151417-4C64-4C21-B191-1181E503F065}" srcOrd="1" destOrd="0" presId="urn:microsoft.com/office/officeart/2008/layout/VerticalCircleList"/>
    <dgm:cxn modelId="{63E9A586-1FAA-4159-9006-14B07A467526}" type="presParOf" srcId="{593AFCB2-99FC-4131-8BFE-F00389D2ADFC}" destId="{847F5B03-D276-4DE9-A779-B8517273460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AEE12A-6409-4661-BC0A-4799FC8B98E0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50F2C9-4CEC-461C-A4CF-BAAE97C3AA2C}">
      <dgm:prSet custT="1"/>
      <dgm:spPr/>
      <dgm:t>
        <a:bodyPr/>
        <a:lstStyle/>
        <a:p>
          <a:pPr algn="l" rtl="0"/>
          <a:r>
            <a:rPr lang="en-US" sz="4000" dirty="0" smtClean="0"/>
            <a:t> Used to transfer small  amounts of liquid</a:t>
          </a:r>
          <a:endParaRPr lang="en-US" sz="4000" dirty="0"/>
        </a:p>
      </dgm:t>
    </dgm:pt>
    <dgm:pt modelId="{FED96601-B9F4-4E42-A1E1-F6EFA87C6C43}" type="parTrans" cxnId="{52F31C65-0B28-4510-BD82-E88AE2F6D123}">
      <dgm:prSet/>
      <dgm:spPr/>
      <dgm:t>
        <a:bodyPr/>
        <a:lstStyle/>
        <a:p>
          <a:endParaRPr lang="en-US"/>
        </a:p>
      </dgm:t>
    </dgm:pt>
    <dgm:pt modelId="{BF81CC35-0D62-4151-AE2A-038BE3A38C99}" type="sibTrans" cxnId="{52F31C65-0B28-4510-BD82-E88AE2F6D123}">
      <dgm:prSet/>
      <dgm:spPr/>
      <dgm:t>
        <a:bodyPr/>
        <a:lstStyle/>
        <a:p>
          <a:endParaRPr lang="en-US"/>
        </a:p>
      </dgm:t>
    </dgm:pt>
    <dgm:pt modelId="{2FA03F19-FE49-4E63-8414-1FB60BB7EB51}" type="pres">
      <dgm:prSet presAssocID="{BAAEE12A-6409-4661-BC0A-4799FC8B98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C3783-2977-4206-8AD9-195285F0A4DC}" type="pres">
      <dgm:prSet presAssocID="{BAAEE12A-6409-4661-BC0A-4799FC8B98E0}" presName="arrow" presStyleLbl="bgShp" presStyleIdx="0" presStyleCnt="1" custLinFactNeighborX="5000" custLinFactNeighborY="36107"/>
      <dgm:spPr/>
    </dgm:pt>
    <dgm:pt modelId="{0AD254A8-6616-4C8D-893F-CC690DE81378}" type="pres">
      <dgm:prSet presAssocID="{BAAEE12A-6409-4661-BC0A-4799FC8B98E0}" presName="arrowDiagram1" presStyleCnt="0">
        <dgm:presLayoutVars>
          <dgm:bulletEnabled val="1"/>
        </dgm:presLayoutVars>
      </dgm:prSet>
      <dgm:spPr/>
    </dgm:pt>
    <dgm:pt modelId="{9D38489F-DF24-4A52-B605-E064E95B7F78}" type="pres">
      <dgm:prSet presAssocID="{3E50F2C9-4CEC-461C-A4CF-BAAE97C3AA2C}" presName="bullet1" presStyleLbl="node1" presStyleIdx="0" presStyleCnt="1" custLinFactX="-444480" custLinFactY="-62054" custLinFactNeighborX="-500000" custLinFactNeighborY="-100000"/>
      <dgm:spPr/>
    </dgm:pt>
    <dgm:pt modelId="{5E72F384-73DB-4506-B1BF-B63D530D00DA}" type="pres">
      <dgm:prSet presAssocID="{3E50F2C9-4CEC-461C-A4CF-BAAE97C3AA2C}" presName="textBox1" presStyleLbl="revTx" presStyleIdx="0" presStyleCnt="1" custScaleX="250000" custScaleY="144638" custLinFactNeighborX="1585" custLinFactNeighborY="-20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31C65-0B28-4510-BD82-E88AE2F6D123}" srcId="{BAAEE12A-6409-4661-BC0A-4799FC8B98E0}" destId="{3E50F2C9-4CEC-461C-A4CF-BAAE97C3AA2C}" srcOrd="0" destOrd="0" parTransId="{FED96601-B9F4-4E42-A1E1-F6EFA87C6C43}" sibTransId="{BF81CC35-0D62-4151-AE2A-038BE3A38C99}"/>
    <dgm:cxn modelId="{C89D69EF-0E3B-402F-B028-7DE1F6DB90D0}" type="presOf" srcId="{3E50F2C9-4CEC-461C-A4CF-BAAE97C3AA2C}" destId="{5E72F384-73DB-4506-B1BF-B63D530D00DA}" srcOrd="0" destOrd="0" presId="urn:microsoft.com/office/officeart/2005/8/layout/arrow2"/>
    <dgm:cxn modelId="{E9BAFB30-CECF-4A0D-A1BC-676DB916EDD9}" type="presOf" srcId="{BAAEE12A-6409-4661-BC0A-4799FC8B98E0}" destId="{2FA03F19-FE49-4E63-8414-1FB60BB7EB51}" srcOrd="0" destOrd="0" presId="urn:microsoft.com/office/officeart/2005/8/layout/arrow2"/>
    <dgm:cxn modelId="{1A9BE6B8-38F6-424E-BC23-AAFF6B2E0889}" type="presParOf" srcId="{2FA03F19-FE49-4E63-8414-1FB60BB7EB51}" destId="{027C3783-2977-4206-8AD9-195285F0A4DC}" srcOrd="0" destOrd="0" presId="urn:microsoft.com/office/officeart/2005/8/layout/arrow2"/>
    <dgm:cxn modelId="{99B455CC-29CA-4FBB-B1BF-187E90EC7758}" type="presParOf" srcId="{2FA03F19-FE49-4E63-8414-1FB60BB7EB51}" destId="{0AD254A8-6616-4C8D-893F-CC690DE81378}" srcOrd="1" destOrd="0" presId="urn:microsoft.com/office/officeart/2005/8/layout/arrow2"/>
    <dgm:cxn modelId="{F23B9349-F972-4511-A44D-29002B3E93E9}" type="presParOf" srcId="{0AD254A8-6616-4C8D-893F-CC690DE81378}" destId="{9D38489F-DF24-4A52-B605-E064E95B7F78}" srcOrd="0" destOrd="0" presId="urn:microsoft.com/office/officeart/2005/8/layout/arrow2"/>
    <dgm:cxn modelId="{41970263-3054-4AC7-BD13-FE6898033994}" type="presParOf" srcId="{0AD254A8-6616-4C8D-893F-CC690DE81378}" destId="{5E72F384-73DB-4506-B1BF-B63D530D00D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9838F82-6C8D-4563-B3B5-990109C20A1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2355DB-8C1D-4213-907D-A9CEF32E1D2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Spring scale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37662027-7E2C-422E-AFCE-A5A615AA9B63}" type="parTrans" cxnId="{F7028094-B039-47A4-8F4D-0F30083DC1D3}">
      <dgm:prSet/>
      <dgm:spPr/>
      <dgm:t>
        <a:bodyPr/>
        <a:lstStyle/>
        <a:p>
          <a:endParaRPr lang="en-US"/>
        </a:p>
      </dgm:t>
    </dgm:pt>
    <dgm:pt modelId="{D8E99E5B-9C2D-4EC5-B54A-E5D144690B6C}" type="sibTrans" cxnId="{F7028094-B039-47A4-8F4D-0F30083DC1D3}">
      <dgm:prSet/>
      <dgm:spPr/>
      <dgm:t>
        <a:bodyPr/>
        <a:lstStyle/>
        <a:p>
          <a:endParaRPr lang="en-US"/>
        </a:p>
      </dgm:t>
    </dgm:pt>
    <dgm:pt modelId="{171E1B23-1E4B-4CE1-AA45-155E395C26C5}" type="pres">
      <dgm:prSet presAssocID="{69838F82-6C8D-4563-B3B5-990109C20A1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3599479-7AD4-4A3E-8449-397F411493C0}" type="pres">
      <dgm:prSet presAssocID="{252355DB-8C1D-4213-907D-A9CEF32E1D23}" presName="noChildren" presStyleCnt="0"/>
      <dgm:spPr/>
    </dgm:pt>
    <dgm:pt modelId="{5EEECB62-EDED-45D9-8C49-666DCDE1DC1D}" type="pres">
      <dgm:prSet presAssocID="{252355DB-8C1D-4213-907D-A9CEF32E1D23}" presName="gap" presStyleCnt="0"/>
      <dgm:spPr/>
    </dgm:pt>
    <dgm:pt modelId="{57EC437A-5044-4C80-B20B-6AA6F379AAFA}" type="pres">
      <dgm:prSet presAssocID="{252355DB-8C1D-4213-907D-A9CEF32E1D23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BACC84AA-6CF2-4CAF-9F6F-DCBEB7C8E63D}" type="pres">
      <dgm:prSet presAssocID="{252355DB-8C1D-4213-907D-A9CEF32E1D23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BD6ED1F6-BB34-4E72-8687-A04E71A19746}" type="presOf" srcId="{252355DB-8C1D-4213-907D-A9CEF32E1D23}" destId="{BACC84AA-6CF2-4CAF-9F6F-DCBEB7C8E63D}" srcOrd="0" destOrd="0" presId="urn:microsoft.com/office/officeart/2008/layout/VerticalCircleList"/>
    <dgm:cxn modelId="{DE01FF33-0E46-45C0-8A86-51219984190B}" type="presOf" srcId="{69838F82-6C8D-4563-B3B5-990109C20A1B}" destId="{171E1B23-1E4B-4CE1-AA45-155E395C26C5}" srcOrd="0" destOrd="0" presId="urn:microsoft.com/office/officeart/2008/layout/VerticalCircleList"/>
    <dgm:cxn modelId="{F7028094-B039-47A4-8F4D-0F30083DC1D3}" srcId="{69838F82-6C8D-4563-B3B5-990109C20A1B}" destId="{252355DB-8C1D-4213-907D-A9CEF32E1D23}" srcOrd="0" destOrd="0" parTransId="{37662027-7E2C-422E-AFCE-A5A615AA9B63}" sibTransId="{D8E99E5B-9C2D-4EC5-B54A-E5D144690B6C}"/>
    <dgm:cxn modelId="{AEAA7380-3AFB-4F15-B3A0-2E15DED7E906}" type="presParOf" srcId="{171E1B23-1E4B-4CE1-AA45-155E395C26C5}" destId="{03599479-7AD4-4A3E-8449-397F411493C0}" srcOrd="0" destOrd="0" presId="urn:microsoft.com/office/officeart/2008/layout/VerticalCircleList"/>
    <dgm:cxn modelId="{FA006847-4A46-4673-A5AF-025558D42E13}" type="presParOf" srcId="{03599479-7AD4-4A3E-8449-397F411493C0}" destId="{5EEECB62-EDED-45D9-8C49-666DCDE1DC1D}" srcOrd="0" destOrd="0" presId="urn:microsoft.com/office/officeart/2008/layout/VerticalCircleList"/>
    <dgm:cxn modelId="{4C9256F3-768C-431C-B731-D65914B73BE1}" type="presParOf" srcId="{03599479-7AD4-4A3E-8449-397F411493C0}" destId="{57EC437A-5044-4C80-B20B-6AA6F379AAFA}" srcOrd="1" destOrd="0" presId="urn:microsoft.com/office/officeart/2008/layout/VerticalCircleList"/>
    <dgm:cxn modelId="{8246960F-7498-4471-8D20-0F1B5E07E848}" type="presParOf" srcId="{03599479-7AD4-4A3E-8449-397F411493C0}" destId="{BACC84AA-6CF2-4CAF-9F6F-DCBEB7C8E63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2AFE18B-2584-441D-9DB2-0864BCEED733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DA4A5-CC8D-4E9A-8DFA-1CDB40301F07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Used to measure force in </a:t>
          </a:r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Newtons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64896-65E9-4110-BB4A-818BF73DDE2E}" type="parTrans" cxnId="{DCC6E336-0D42-43AD-9EB4-35C8EB880C55}">
      <dgm:prSet/>
      <dgm:spPr/>
      <dgm:t>
        <a:bodyPr/>
        <a:lstStyle/>
        <a:p>
          <a:endParaRPr lang="en-US"/>
        </a:p>
      </dgm:t>
    </dgm:pt>
    <dgm:pt modelId="{687FF8B0-7888-4209-BFB9-4EAE78FD3EEF}" type="sibTrans" cxnId="{DCC6E336-0D42-43AD-9EB4-35C8EB880C55}">
      <dgm:prSet/>
      <dgm:spPr/>
      <dgm:t>
        <a:bodyPr/>
        <a:lstStyle/>
        <a:p>
          <a:endParaRPr lang="en-US"/>
        </a:p>
      </dgm:t>
    </dgm:pt>
    <dgm:pt modelId="{EFC3BD05-272C-44E3-B1DB-B6791EB4EB0C}" type="pres">
      <dgm:prSet presAssocID="{22AFE18B-2584-441D-9DB2-0864BCEED73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C8545-5077-4863-95CA-8ED82B8ADA82}" type="pres">
      <dgm:prSet presAssocID="{22AFE18B-2584-441D-9DB2-0864BCEED733}" presName="arrow" presStyleLbl="bgShp" presStyleIdx="0" presStyleCnt="1" custLinFactNeighborX="-111" custLinFactNeighborY="17181"/>
      <dgm:spPr/>
    </dgm:pt>
    <dgm:pt modelId="{E1C8B7D4-E443-4F92-86CB-C156AA93CDC2}" type="pres">
      <dgm:prSet presAssocID="{22AFE18B-2584-441D-9DB2-0864BCEED733}" presName="arrowDiagram1" presStyleCnt="0">
        <dgm:presLayoutVars>
          <dgm:bulletEnabled val="1"/>
        </dgm:presLayoutVars>
      </dgm:prSet>
      <dgm:spPr/>
    </dgm:pt>
    <dgm:pt modelId="{969DFB62-DECB-4625-B4D2-3698A8B73AFC}" type="pres">
      <dgm:prSet presAssocID="{548DA4A5-CC8D-4E9A-8DFA-1CDB40301F07}" presName="bullet1" presStyleLbl="node1" presStyleIdx="0" presStyleCnt="1" custLinFactX="-443331" custLinFactY="-100000" custLinFactNeighborX="-500000" custLinFactNeighborY="-135587"/>
      <dgm:spPr/>
    </dgm:pt>
    <dgm:pt modelId="{8A2C0F57-8BE9-481B-9697-291FDC36C8B3}" type="pres">
      <dgm:prSet presAssocID="{548DA4A5-CC8D-4E9A-8DFA-1CDB40301F07}" presName="textBox1" presStyleLbl="revTx" presStyleIdx="0" presStyleCnt="1" custScaleX="189610" custLinFactNeighborX="-22727" custLinFactNeighborY="-5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6E336-0D42-43AD-9EB4-35C8EB880C55}" srcId="{22AFE18B-2584-441D-9DB2-0864BCEED733}" destId="{548DA4A5-CC8D-4E9A-8DFA-1CDB40301F07}" srcOrd="0" destOrd="0" parTransId="{B6B64896-65E9-4110-BB4A-818BF73DDE2E}" sibTransId="{687FF8B0-7888-4209-BFB9-4EAE78FD3EEF}"/>
    <dgm:cxn modelId="{824EAA82-23BC-4C19-A40D-8EB96C0AE0DA}" type="presOf" srcId="{22AFE18B-2584-441D-9DB2-0864BCEED733}" destId="{EFC3BD05-272C-44E3-B1DB-B6791EB4EB0C}" srcOrd="0" destOrd="0" presId="urn:microsoft.com/office/officeart/2005/8/layout/arrow2"/>
    <dgm:cxn modelId="{7BC3EF8C-CFC5-4C0A-AEF5-E65544B50A79}" type="presOf" srcId="{548DA4A5-CC8D-4E9A-8DFA-1CDB40301F07}" destId="{8A2C0F57-8BE9-481B-9697-291FDC36C8B3}" srcOrd="0" destOrd="0" presId="urn:microsoft.com/office/officeart/2005/8/layout/arrow2"/>
    <dgm:cxn modelId="{B56F38B9-8F36-420E-AD85-C4AF323EA600}" type="presParOf" srcId="{EFC3BD05-272C-44E3-B1DB-B6791EB4EB0C}" destId="{FBAC8545-5077-4863-95CA-8ED82B8ADA82}" srcOrd="0" destOrd="0" presId="urn:microsoft.com/office/officeart/2005/8/layout/arrow2"/>
    <dgm:cxn modelId="{4F54A9D5-B610-4E71-A820-D73931FFA532}" type="presParOf" srcId="{EFC3BD05-272C-44E3-B1DB-B6791EB4EB0C}" destId="{E1C8B7D4-E443-4F92-86CB-C156AA93CDC2}" srcOrd="1" destOrd="0" presId="urn:microsoft.com/office/officeart/2005/8/layout/arrow2"/>
    <dgm:cxn modelId="{87A3DD91-199E-4A5A-B880-4792F9B9F6DE}" type="presParOf" srcId="{E1C8B7D4-E443-4F92-86CB-C156AA93CDC2}" destId="{969DFB62-DECB-4625-B4D2-3698A8B73AFC}" srcOrd="0" destOrd="0" presId="urn:microsoft.com/office/officeart/2005/8/layout/arrow2"/>
    <dgm:cxn modelId="{7F424ECE-CD2B-4F97-A2F2-3FF065723F2E}" type="presParOf" srcId="{E1C8B7D4-E443-4F92-86CB-C156AA93CDC2}" destId="{8A2C0F57-8BE9-481B-9697-291FDC36C8B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8E7FFA3-2EED-4E0C-AF05-38A6179CCDF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69305-B54E-425D-93D2-916BCAABC36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Foldable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15523319-E901-4B95-85AE-3AFAC289E53C}" type="parTrans" cxnId="{3A8C4B48-87D2-4592-974C-D8647BD34D07}">
      <dgm:prSet/>
      <dgm:spPr/>
      <dgm:t>
        <a:bodyPr/>
        <a:lstStyle/>
        <a:p>
          <a:endParaRPr lang="en-US"/>
        </a:p>
      </dgm:t>
    </dgm:pt>
    <dgm:pt modelId="{BCBA2A43-A35C-4AD9-B3E6-79CBD2F59A70}" type="sibTrans" cxnId="{3A8C4B48-87D2-4592-974C-D8647BD34D07}">
      <dgm:prSet/>
      <dgm:spPr/>
      <dgm:t>
        <a:bodyPr/>
        <a:lstStyle/>
        <a:p>
          <a:endParaRPr lang="en-US"/>
        </a:p>
      </dgm:t>
    </dgm:pt>
    <dgm:pt modelId="{CFA878DC-0B77-4F53-B2A3-F8D39AE3F8A8}" type="pres">
      <dgm:prSet presAssocID="{28E7FFA3-2EED-4E0C-AF05-38A6179CCDF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A3DAC27-75BB-46BF-A40C-7569D2AB2E46}" type="pres">
      <dgm:prSet presAssocID="{6E569305-B54E-425D-93D2-916BCAABC364}" presName="noChildren" presStyleCnt="0"/>
      <dgm:spPr/>
    </dgm:pt>
    <dgm:pt modelId="{F5148886-2AF0-4543-A758-3CE4CF77E5D0}" type="pres">
      <dgm:prSet presAssocID="{6E569305-B54E-425D-93D2-916BCAABC364}" presName="gap" presStyleCnt="0"/>
      <dgm:spPr/>
    </dgm:pt>
    <dgm:pt modelId="{03DCE615-E262-41B1-9373-4CAEC73103FD}" type="pres">
      <dgm:prSet presAssocID="{6E569305-B54E-425D-93D2-916BCAABC364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64BFDD4-114E-4E54-BE9C-17C416BA06D0}" type="pres">
      <dgm:prSet presAssocID="{6E569305-B54E-425D-93D2-916BCAABC36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AA5B1E19-55A8-4FF8-A2C2-98B21362C260}" type="presOf" srcId="{28E7FFA3-2EED-4E0C-AF05-38A6179CCDFC}" destId="{CFA878DC-0B77-4F53-B2A3-F8D39AE3F8A8}" srcOrd="0" destOrd="0" presId="urn:microsoft.com/office/officeart/2008/layout/VerticalCircleList"/>
    <dgm:cxn modelId="{96AFFF30-5374-4F58-B957-7E8A9C4E8110}" type="presOf" srcId="{6E569305-B54E-425D-93D2-916BCAABC364}" destId="{264BFDD4-114E-4E54-BE9C-17C416BA06D0}" srcOrd="0" destOrd="0" presId="urn:microsoft.com/office/officeart/2008/layout/VerticalCircleList"/>
    <dgm:cxn modelId="{3A8C4B48-87D2-4592-974C-D8647BD34D07}" srcId="{28E7FFA3-2EED-4E0C-AF05-38A6179CCDFC}" destId="{6E569305-B54E-425D-93D2-916BCAABC364}" srcOrd="0" destOrd="0" parTransId="{15523319-E901-4B95-85AE-3AFAC289E53C}" sibTransId="{BCBA2A43-A35C-4AD9-B3E6-79CBD2F59A70}"/>
    <dgm:cxn modelId="{6D7A73FB-6E6A-49C9-8C21-3D8BA79C49B9}" type="presParOf" srcId="{CFA878DC-0B77-4F53-B2A3-F8D39AE3F8A8}" destId="{0A3DAC27-75BB-46BF-A40C-7569D2AB2E46}" srcOrd="0" destOrd="0" presId="urn:microsoft.com/office/officeart/2008/layout/VerticalCircleList"/>
    <dgm:cxn modelId="{45075E3C-1C49-491A-BFE2-CDCC5E31F5C7}" type="presParOf" srcId="{0A3DAC27-75BB-46BF-A40C-7569D2AB2E46}" destId="{F5148886-2AF0-4543-A758-3CE4CF77E5D0}" srcOrd="0" destOrd="0" presId="urn:microsoft.com/office/officeart/2008/layout/VerticalCircleList"/>
    <dgm:cxn modelId="{0A8C7308-A8C9-4D97-86AD-D9BCD1C32640}" type="presParOf" srcId="{0A3DAC27-75BB-46BF-A40C-7569D2AB2E46}" destId="{03DCE615-E262-41B1-9373-4CAEC73103FD}" srcOrd="1" destOrd="0" presId="urn:microsoft.com/office/officeart/2008/layout/VerticalCircleList"/>
    <dgm:cxn modelId="{FC3223A3-D714-4448-957B-77B95FAF39D0}" type="presParOf" srcId="{0A3DAC27-75BB-46BF-A40C-7569D2AB2E46}" destId="{264BFDD4-114E-4E54-BE9C-17C416BA06D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7FFA3-2EED-4E0C-AF05-38A6179CCDF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69305-B54E-425D-93D2-916BCAABC36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Foldable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15523319-E901-4B95-85AE-3AFAC289E53C}" type="parTrans" cxnId="{3A8C4B48-87D2-4592-974C-D8647BD34D07}">
      <dgm:prSet/>
      <dgm:spPr/>
      <dgm:t>
        <a:bodyPr/>
        <a:lstStyle/>
        <a:p>
          <a:endParaRPr lang="en-US"/>
        </a:p>
      </dgm:t>
    </dgm:pt>
    <dgm:pt modelId="{BCBA2A43-A35C-4AD9-B3E6-79CBD2F59A70}" type="sibTrans" cxnId="{3A8C4B48-87D2-4592-974C-D8647BD34D07}">
      <dgm:prSet/>
      <dgm:spPr/>
      <dgm:t>
        <a:bodyPr/>
        <a:lstStyle/>
        <a:p>
          <a:endParaRPr lang="en-US"/>
        </a:p>
      </dgm:t>
    </dgm:pt>
    <dgm:pt modelId="{CFA878DC-0B77-4F53-B2A3-F8D39AE3F8A8}" type="pres">
      <dgm:prSet presAssocID="{28E7FFA3-2EED-4E0C-AF05-38A6179CCDF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A3DAC27-75BB-46BF-A40C-7569D2AB2E46}" type="pres">
      <dgm:prSet presAssocID="{6E569305-B54E-425D-93D2-916BCAABC364}" presName="noChildren" presStyleCnt="0"/>
      <dgm:spPr/>
    </dgm:pt>
    <dgm:pt modelId="{F5148886-2AF0-4543-A758-3CE4CF77E5D0}" type="pres">
      <dgm:prSet presAssocID="{6E569305-B54E-425D-93D2-916BCAABC364}" presName="gap" presStyleCnt="0"/>
      <dgm:spPr/>
    </dgm:pt>
    <dgm:pt modelId="{03DCE615-E262-41B1-9373-4CAEC73103FD}" type="pres">
      <dgm:prSet presAssocID="{6E569305-B54E-425D-93D2-916BCAABC364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264BFDD4-114E-4E54-BE9C-17C416BA06D0}" type="pres">
      <dgm:prSet presAssocID="{6E569305-B54E-425D-93D2-916BCAABC364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3A8C4B48-87D2-4592-974C-D8647BD34D07}" srcId="{28E7FFA3-2EED-4E0C-AF05-38A6179CCDFC}" destId="{6E569305-B54E-425D-93D2-916BCAABC364}" srcOrd="0" destOrd="0" parTransId="{15523319-E901-4B95-85AE-3AFAC289E53C}" sibTransId="{BCBA2A43-A35C-4AD9-B3E6-79CBD2F59A70}"/>
    <dgm:cxn modelId="{6934E6A3-25C6-4DFE-A5CA-76594E2C5A19}" type="presOf" srcId="{28E7FFA3-2EED-4E0C-AF05-38A6179CCDFC}" destId="{CFA878DC-0B77-4F53-B2A3-F8D39AE3F8A8}" srcOrd="0" destOrd="0" presId="urn:microsoft.com/office/officeart/2008/layout/VerticalCircleList"/>
    <dgm:cxn modelId="{B8F95F70-A245-4E2E-A9A3-CE28B0D6C569}" type="presOf" srcId="{6E569305-B54E-425D-93D2-916BCAABC364}" destId="{264BFDD4-114E-4E54-BE9C-17C416BA06D0}" srcOrd="0" destOrd="0" presId="urn:microsoft.com/office/officeart/2008/layout/VerticalCircleList"/>
    <dgm:cxn modelId="{E4111AEA-A4FB-4311-8C78-9A1CF4FCBF6B}" type="presParOf" srcId="{CFA878DC-0B77-4F53-B2A3-F8D39AE3F8A8}" destId="{0A3DAC27-75BB-46BF-A40C-7569D2AB2E46}" srcOrd="0" destOrd="0" presId="urn:microsoft.com/office/officeart/2008/layout/VerticalCircleList"/>
    <dgm:cxn modelId="{92619555-42BA-4DCD-8B9F-6B88CEBC7761}" type="presParOf" srcId="{0A3DAC27-75BB-46BF-A40C-7569D2AB2E46}" destId="{F5148886-2AF0-4543-A758-3CE4CF77E5D0}" srcOrd="0" destOrd="0" presId="urn:microsoft.com/office/officeart/2008/layout/VerticalCircleList"/>
    <dgm:cxn modelId="{CA615B5E-4D4F-44C2-8B76-EC4FFCDD43B2}" type="presParOf" srcId="{0A3DAC27-75BB-46BF-A40C-7569D2AB2E46}" destId="{03DCE615-E262-41B1-9373-4CAEC73103FD}" srcOrd="1" destOrd="0" presId="urn:microsoft.com/office/officeart/2008/layout/VerticalCircleList"/>
    <dgm:cxn modelId="{D1632151-6313-4C3B-816C-3A054B2B040D}" type="presParOf" srcId="{0A3DAC27-75BB-46BF-A40C-7569D2AB2E46}" destId="{264BFDD4-114E-4E54-BE9C-17C416BA06D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BDDC1-2485-4E56-8715-38366C6539F2}" type="doc">
      <dgm:prSet loTypeId="urn:microsoft.com/office/officeart/2008/layout/VerticalCircleList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74E612E-7A38-4344-828E-45EEC7D5D68B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Card Sort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64235060-2F9B-4B7C-89BC-BC4141546197}" type="parTrans" cxnId="{4BD3584C-92BA-46B2-80E2-D24C27722935}">
      <dgm:prSet/>
      <dgm:spPr/>
      <dgm:t>
        <a:bodyPr/>
        <a:lstStyle/>
        <a:p>
          <a:endParaRPr lang="en-US"/>
        </a:p>
      </dgm:t>
    </dgm:pt>
    <dgm:pt modelId="{8A297D44-17FC-4B93-8C98-67F4670F945F}" type="sibTrans" cxnId="{4BD3584C-92BA-46B2-80E2-D24C27722935}">
      <dgm:prSet/>
      <dgm:spPr/>
      <dgm:t>
        <a:bodyPr/>
        <a:lstStyle/>
        <a:p>
          <a:endParaRPr lang="en-US"/>
        </a:p>
      </dgm:t>
    </dgm:pt>
    <dgm:pt modelId="{369FC375-796B-407A-AF65-B33BC16BBF0A}" type="pres">
      <dgm:prSet presAssocID="{4B1BDDC1-2485-4E56-8715-38366C6539F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A7262CC-3705-4C06-BD8B-44B1FABB7527}" type="pres">
      <dgm:prSet presAssocID="{374E612E-7A38-4344-828E-45EEC7D5D68B}" presName="noChildren" presStyleCnt="0"/>
      <dgm:spPr/>
    </dgm:pt>
    <dgm:pt modelId="{AEFD1296-20A0-4C1C-892A-058533997B5D}" type="pres">
      <dgm:prSet presAssocID="{374E612E-7A38-4344-828E-45EEC7D5D68B}" presName="gap" presStyleCnt="0"/>
      <dgm:spPr/>
    </dgm:pt>
    <dgm:pt modelId="{8866C1A5-77F3-4BDF-850F-5ACBFA4E91A4}" type="pres">
      <dgm:prSet presAssocID="{374E612E-7A38-4344-828E-45EEC7D5D68B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A2A56A33-2A1A-4842-80A0-017CB2317DDB}" type="pres">
      <dgm:prSet presAssocID="{374E612E-7A38-4344-828E-45EEC7D5D68B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4BD3584C-92BA-46B2-80E2-D24C27722935}" srcId="{4B1BDDC1-2485-4E56-8715-38366C6539F2}" destId="{374E612E-7A38-4344-828E-45EEC7D5D68B}" srcOrd="0" destOrd="0" parTransId="{64235060-2F9B-4B7C-89BC-BC4141546197}" sibTransId="{8A297D44-17FC-4B93-8C98-67F4670F945F}"/>
    <dgm:cxn modelId="{19D7E21C-7DE6-4882-B000-F85AF1117983}" type="presOf" srcId="{374E612E-7A38-4344-828E-45EEC7D5D68B}" destId="{A2A56A33-2A1A-4842-80A0-017CB2317DDB}" srcOrd="0" destOrd="0" presId="urn:microsoft.com/office/officeart/2008/layout/VerticalCircleList"/>
    <dgm:cxn modelId="{7EB55688-7ABA-4E65-BC11-9A16110F75BB}" type="presOf" srcId="{4B1BDDC1-2485-4E56-8715-38366C6539F2}" destId="{369FC375-796B-407A-AF65-B33BC16BBF0A}" srcOrd="0" destOrd="0" presId="urn:microsoft.com/office/officeart/2008/layout/VerticalCircleList"/>
    <dgm:cxn modelId="{01282BDE-46A7-41FB-9812-3F4CAABE85F1}" type="presParOf" srcId="{369FC375-796B-407A-AF65-B33BC16BBF0A}" destId="{3A7262CC-3705-4C06-BD8B-44B1FABB7527}" srcOrd="0" destOrd="0" presId="urn:microsoft.com/office/officeart/2008/layout/VerticalCircleList"/>
    <dgm:cxn modelId="{331DC939-6439-4D85-AC58-489C180B8984}" type="presParOf" srcId="{3A7262CC-3705-4C06-BD8B-44B1FABB7527}" destId="{AEFD1296-20A0-4C1C-892A-058533997B5D}" srcOrd="0" destOrd="0" presId="urn:microsoft.com/office/officeart/2008/layout/VerticalCircleList"/>
    <dgm:cxn modelId="{25A987AA-69BD-45D2-B0C6-A0C7EF251960}" type="presParOf" srcId="{3A7262CC-3705-4C06-BD8B-44B1FABB7527}" destId="{8866C1A5-77F3-4BDF-850F-5ACBFA4E91A4}" srcOrd="1" destOrd="0" presId="urn:microsoft.com/office/officeart/2008/layout/VerticalCircleList"/>
    <dgm:cxn modelId="{547BEAEE-F2D6-4F51-9CAA-B0DFFB5F95A7}" type="presParOf" srcId="{3A7262CC-3705-4C06-BD8B-44B1FABB7527}" destId="{A2A56A33-2A1A-4842-80A0-017CB2317DD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11D08-B925-463C-BC06-4A20589FFCF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CB243-4879-45D2-B526-9B0EED8BA55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Beaker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AA756558-5E93-48D3-80C5-808E701FA389}" type="parTrans" cxnId="{424451D0-9BDD-44B0-86BB-AE3986F93412}">
      <dgm:prSet/>
      <dgm:spPr/>
      <dgm:t>
        <a:bodyPr/>
        <a:lstStyle/>
        <a:p>
          <a:endParaRPr lang="en-US"/>
        </a:p>
      </dgm:t>
    </dgm:pt>
    <dgm:pt modelId="{C1849D78-9D2C-4E40-ACCE-42A00B4C74DF}" type="sibTrans" cxnId="{424451D0-9BDD-44B0-86BB-AE3986F93412}">
      <dgm:prSet/>
      <dgm:spPr/>
      <dgm:t>
        <a:bodyPr/>
        <a:lstStyle/>
        <a:p>
          <a:endParaRPr lang="en-US"/>
        </a:p>
      </dgm:t>
    </dgm:pt>
    <dgm:pt modelId="{9F5D14DD-FDD0-47B3-816A-EBEADDE60692}" type="pres">
      <dgm:prSet presAssocID="{F3D11D08-B925-463C-BC06-4A20589FFCF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251FEA-D628-47F8-AEFC-F5EBC5E7A8C9}" type="pres">
      <dgm:prSet presAssocID="{60BCB243-4879-45D2-B526-9B0EED8BA553}" presName="noChildren" presStyleCnt="0"/>
      <dgm:spPr/>
    </dgm:pt>
    <dgm:pt modelId="{91758561-7F23-4C6B-9467-204A415E211D}" type="pres">
      <dgm:prSet presAssocID="{60BCB243-4879-45D2-B526-9B0EED8BA553}" presName="gap" presStyleCnt="0"/>
      <dgm:spPr/>
    </dgm:pt>
    <dgm:pt modelId="{4EEEB049-6F17-48D0-9F55-9F2231BBC980}" type="pres">
      <dgm:prSet presAssocID="{60BCB243-4879-45D2-B526-9B0EED8BA553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en-US"/>
        </a:p>
      </dgm:t>
    </dgm:pt>
    <dgm:pt modelId="{6DB5427F-126B-42D9-AA46-17C7B0B09767}" type="pres">
      <dgm:prSet presAssocID="{60BCB243-4879-45D2-B526-9B0EED8BA553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DCCC1E6A-AB22-4D0F-BBB8-0E360C8797F7}" type="presOf" srcId="{F3D11D08-B925-463C-BC06-4A20589FFCFE}" destId="{9F5D14DD-FDD0-47B3-816A-EBEADDE60692}" srcOrd="0" destOrd="0" presId="urn:microsoft.com/office/officeart/2008/layout/VerticalCircleList"/>
    <dgm:cxn modelId="{40896C66-05BA-4961-B58C-FB836C14F233}" type="presOf" srcId="{60BCB243-4879-45D2-B526-9B0EED8BA553}" destId="{6DB5427F-126B-42D9-AA46-17C7B0B09767}" srcOrd="0" destOrd="0" presId="urn:microsoft.com/office/officeart/2008/layout/VerticalCircleList"/>
    <dgm:cxn modelId="{424451D0-9BDD-44B0-86BB-AE3986F93412}" srcId="{F3D11D08-B925-463C-BC06-4A20589FFCFE}" destId="{60BCB243-4879-45D2-B526-9B0EED8BA553}" srcOrd="0" destOrd="0" parTransId="{AA756558-5E93-48D3-80C5-808E701FA389}" sibTransId="{C1849D78-9D2C-4E40-ACCE-42A00B4C74DF}"/>
    <dgm:cxn modelId="{F4654E64-90AC-4FB3-8B8F-EE8D5C3A839A}" type="presParOf" srcId="{9F5D14DD-FDD0-47B3-816A-EBEADDE60692}" destId="{C0251FEA-D628-47F8-AEFC-F5EBC5E7A8C9}" srcOrd="0" destOrd="0" presId="urn:microsoft.com/office/officeart/2008/layout/VerticalCircleList"/>
    <dgm:cxn modelId="{DBE3E850-B437-4F22-B4BB-3EC82ECE94E7}" type="presParOf" srcId="{C0251FEA-D628-47F8-AEFC-F5EBC5E7A8C9}" destId="{91758561-7F23-4C6B-9467-204A415E211D}" srcOrd="0" destOrd="0" presId="urn:microsoft.com/office/officeart/2008/layout/VerticalCircleList"/>
    <dgm:cxn modelId="{86DED74E-2F38-4A9B-B0A9-F54E665E93BD}" type="presParOf" srcId="{C0251FEA-D628-47F8-AEFC-F5EBC5E7A8C9}" destId="{4EEEB049-6F17-48D0-9F55-9F2231BBC980}" srcOrd="1" destOrd="0" presId="urn:microsoft.com/office/officeart/2008/layout/VerticalCircleList"/>
    <dgm:cxn modelId="{7F932C52-C697-49EF-8769-95CE3F94D0E9}" type="presParOf" srcId="{C0251FEA-D628-47F8-AEFC-F5EBC5E7A8C9}" destId="{6DB5427F-126B-42D9-AA46-17C7B0B0976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82B51F-43F1-4F17-A8DB-5876DC2043D1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00BFA2-7195-45C1-BC10-348EF1C4B85A}">
      <dgm:prSet custT="1"/>
      <dgm:spPr/>
      <dgm:t>
        <a:bodyPr/>
        <a:lstStyle/>
        <a:p>
          <a:pPr algn="l" rtl="0"/>
          <a:r>
            <a:rPr lang="en-US" sz="40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Container for stirring, heating, and mixing various amounts of liquids</a:t>
          </a:r>
          <a:endParaRPr lang="en-US" sz="40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1F943-BA99-466C-9B2F-15ABEEE8B5F8}" type="parTrans" cxnId="{2EC27EE7-4708-4A9E-8FA8-6A212952A5CF}">
      <dgm:prSet/>
      <dgm:spPr/>
      <dgm:t>
        <a:bodyPr/>
        <a:lstStyle/>
        <a:p>
          <a:endParaRPr lang="en-US"/>
        </a:p>
      </dgm:t>
    </dgm:pt>
    <dgm:pt modelId="{7A3E0B0D-F296-4C9B-8B68-C5B55F7C8FE2}" type="sibTrans" cxnId="{2EC27EE7-4708-4A9E-8FA8-6A212952A5CF}">
      <dgm:prSet/>
      <dgm:spPr/>
      <dgm:t>
        <a:bodyPr/>
        <a:lstStyle/>
        <a:p>
          <a:endParaRPr lang="en-US"/>
        </a:p>
      </dgm:t>
    </dgm:pt>
    <dgm:pt modelId="{4EFD0189-3702-4D96-A070-C61A52B05079}" type="pres">
      <dgm:prSet presAssocID="{2782B51F-43F1-4F17-A8DB-5876DC2043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0D139-B1CD-43F2-BE53-FFF2DE1C93E7}" type="pres">
      <dgm:prSet presAssocID="{2782B51F-43F1-4F17-A8DB-5876DC2043D1}" presName="arrow" presStyleLbl="bgShp" presStyleIdx="0" presStyleCnt="1" custLinFactNeighborX="658" custLinFactNeighborY="38977"/>
      <dgm:spPr/>
    </dgm:pt>
    <dgm:pt modelId="{53ACAE7F-7137-40DA-AE13-2C7B8B792FD6}" type="pres">
      <dgm:prSet presAssocID="{2782B51F-43F1-4F17-A8DB-5876DC2043D1}" presName="arrowDiagram1" presStyleCnt="0">
        <dgm:presLayoutVars>
          <dgm:bulletEnabled val="1"/>
        </dgm:presLayoutVars>
      </dgm:prSet>
      <dgm:spPr/>
    </dgm:pt>
    <dgm:pt modelId="{A01A9758-985C-4BFA-89D3-3E6986D84E37}" type="pres">
      <dgm:prSet presAssocID="{4800BFA2-7195-45C1-BC10-348EF1C4B85A}" presName="bullet1" presStyleLbl="node1" presStyleIdx="0" presStyleCnt="1" custLinFactX="-444141" custLinFactNeighborX="-500000" custLinFactNeighborY="-40293"/>
      <dgm:spPr/>
    </dgm:pt>
    <dgm:pt modelId="{8433BF58-683A-4A2E-9FFD-086FE81BD32C}" type="pres">
      <dgm:prSet presAssocID="{4800BFA2-7195-45C1-BC10-348EF1C4B85A}" presName="textBox1" presStyleLbl="revTx" presStyleIdx="0" presStyleCnt="1" custScaleX="231993" custScaleY="145512" custLinFactNeighborX="1836" custLinFactNeighborY="-1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27EE7-4708-4A9E-8FA8-6A212952A5CF}" srcId="{2782B51F-43F1-4F17-A8DB-5876DC2043D1}" destId="{4800BFA2-7195-45C1-BC10-348EF1C4B85A}" srcOrd="0" destOrd="0" parTransId="{AF11F943-BA99-466C-9B2F-15ABEEE8B5F8}" sibTransId="{7A3E0B0D-F296-4C9B-8B68-C5B55F7C8FE2}"/>
    <dgm:cxn modelId="{A62A0DC2-DD54-4E7D-8571-92BDAB5BEB4C}" type="presOf" srcId="{2782B51F-43F1-4F17-A8DB-5876DC2043D1}" destId="{4EFD0189-3702-4D96-A070-C61A52B05079}" srcOrd="0" destOrd="0" presId="urn:microsoft.com/office/officeart/2005/8/layout/arrow2"/>
    <dgm:cxn modelId="{56300F64-BAB0-43FF-A515-E9F7DAD253D1}" type="presOf" srcId="{4800BFA2-7195-45C1-BC10-348EF1C4B85A}" destId="{8433BF58-683A-4A2E-9FFD-086FE81BD32C}" srcOrd="0" destOrd="0" presId="urn:microsoft.com/office/officeart/2005/8/layout/arrow2"/>
    <dgm:cxn modelId="{3EAE23CE-0677-4B01-AA64-FF9A6C0DC60F}" type="presParOf" srcId="{4EFD0189-3702-4D96-A070-C61A52B05079}" destId="{AD30D139-B1CD-43F2-BE53-FFF2DE1C93E7}" srcOrd="0" destOrd="0" presId="urn:microsoft.com/office/officeart/2005/8/layout/arrow2"/>
    <dgm:cxn modelId="{41A0C1A9-8225-4D72-8D2A-6187FEE1A150}" type="presParOf" srcId="{4EFD0189-3702-4D96-A070-C61A52B05079}" destId="{53ACAE7F-7137-40DA-AE13-2C7B8B792FD6}" srcOrd="1" destOrd="0" presId="urn:microsoft.com/office/officeart/2005/8/layout/arrow2"/>
    <dgm:cxn modelId="{6FB46CD0-FFCF-4462-8678-119D16AF3F1A}" type="presParOf" srcId="{53ACAE7F-7137-40DA-AE13-2C7B8B792FD6}" destId="{A01A9758-985C-4BFA-89D3-3E6986D84E37}" srcOrd="0" destOrd="0" presId="urn:microsoft.com/office/officeart/2005/8/layout/arrow2"/>
    <dgm:cxn modelId="{3DE0F69C-6AF9-48CD-9073-A3932029FD77}" type="presParOf" srcId="{53ACAE7F-7137-40DA-AE13-2C7B8B792FD6}" destId="{8433BF58-683A-4A2E-9FFD-086FE81BD32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AA56F-F684-41BA-A98B-D00591E2F02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75FFE0-4AD2-4F20-842A-20EC0172366C}">
      <dgm:prSet/>
      <dgm:spPr/>
      <dgm:t>
        <a:bodyPr/>
        <a:lstStyle/>
        <a:p>
          <a:pPr rtl="0"/>
          <a:r>
            <a:rPr lang="en-US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Scoopula</a:t>
          </a:r>
          <a:endParaRPr lang="en-US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05DBE01A-F4C8-460C-9C57-663292E1F689}" type="parTrans" cxnId="{1F4470BE-811E-4935-B241-4F04D3FDD780}">
      <dgm:prSet/>
      <dgm:spPr/>
      <dgm:t>
        <a:bodyPr/>
        <a:lstStyle/>
        <a:p>
          <a:endParaRPr lang="en-US"/>
        </a:p>
      </dgm:t>
    </dgm:pt>
    <dgm:pt modelId="{9FC04684-468C-46B3-BED1-FD6FF045C1DC}" type="sibTrans" cxnId="{1F4470BE-811E-4935-B241-4F04D3FDD780}">
      <dgm:prSet/>
      <dgm:spPr/>
      <dgm:t>
        <a:bodyPr/>
        <a:lstStyle/>
        <a:p>
          <a:endParaRPr lang="en-US"/>
        </a:p>
      </dgm:t>
    </dgm:pt>
    <dgm:pt modelId="{2CDCCB7D-BEFD-458E-B66C-2DEBD3D0200A}" type="pres">
      <dgm:prSet presAssocID="{297AA56F-F684-41BA-A98B-D00591E2F02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50D6680-7BA1-4C2A-899B-C666010DB632}" type="pres">
      <dgm:prSet presAssocID="{C075FFE0-4AD2-4F20-842A-20EC0172366C}" presName="noChildren" presStyleCnt="0"/>
      <dgm:spPr/>
    </dgm:pt>
    <dgm:pt modelId="{2972B806-926F-4710-B007-FE80618A491B}" type="pres">
      <dgm:prSet presAssocID="{C075FFE0-4AD2-4F20-842A-20EC0172366C}" presName="gap" presStyleCnt="0"/>
      <dgm:spPr/>
    </dgm:pt>
    <dgm:pt modelId="{D0372C7D-08DE-447E-96DC-BB3DDF29452E}" type="pres">
      <dgm:prSet presAssocID="{C075FFE0-4AD2-4F20-842A-20EC0172366C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7E667F94-C6C9-42F3-B7A6-9320F6353601}" type="pres">
      <dgm:prSet presAssocID="{C075FFE0-4AD2-4F20-842A-20EC0172366C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1F4470BE-811E-4935-B241-4F04D3FDD780}" srcId="{297AA56F-F684-41BA-A98B-D00591E2F02E}" destId="{C075FFE0-4AD2-4F20-842A-20EC0172366C}" srcOrd="0" destOrd="0" parTransId="{05DBE01A-F4C8-460C-9C57-663292E1F689}" sibTransId="{9FC04684-468C-46B3-BED1-FD6FF045C1DC}"/>
    <dgm:cxn modelId="{94E13376-CD0A-4DA0-B9AD-C1D66892E772}" type="presOf" srcId="{297AA56F-F684-41BA-A98B-D00591E2F02E}" destId="{2CDCCB7D-BEFD-458E-B66C-2DEBD3D0200A}" srcOrd="0" destOrd="0" presId="urn:microsoft.com/office/officeart/2008/layout/VerticalCircleList"/>
    <dgm:cxn modelId="{6B860A5E-2D50-40B8-AF47-4E9B6405D3FA}" type="presOf" srcId="{C075FFE0-4AD2-4F20-842A-20EC0172366C}" destId="{7E667F94-C6C9-42F3-B7A6-9320F6353601}" srcOrd="0" destOrd="0" presId="urn:microsoft.com/office/officeart/2008/layout/VerticalCircleList"/>
    <dgm:cxn modelId="{DC082B8D-9283-4ABE-BBF1-4AC185D874E6}" type="presParOf" srcId="{2CDCCB7D-BEFD-458E-B66C-2DEBD3D0200A}" destId="{950D6680-7BA1-4C2A-899B-C666010DB632}" srcOrd="0" destOrd="0" presId="urn:microsoft.com/office/officeart/2008/layout/VerticalCircleList"/>
    <dgm:cxn modelId="{DED5447F-9D9D-43AB-84FE-CB84F0F79C0F}" type="presParOf" srcId="{950D6680-7BA1-4C2A-899B-C666010DB632}" destId="{2972B806-926F-4710-B007-FE80618A491B}" srcOrd="0" destOrd="0" presId="urn:microsoft.com/office/officeart/2008/layout/VerticalCircleList"/>
    <dgm:cxn modelId="{69FDDABA-7107-4CE3-95A3-BE52BB4B985D}" type="presParOf" srcId="{950D6680-7BA1-4C2A-899B-C666010DB632}" destId="{D0372C7D-08DE-447E-96DC-BB3DDF29452E}" srcOrd="1" destOrd="0" presId="urn:microsoft.com/office/officeart/2008/layout/VerticalCircleList"/>
    <dgm:cxn modelId="{748F536D-554E-43EA-83BC-E4BEA351CCDA}" type="presParOf" srcId="{950D6680-7BA1-4C2A-899B-C666010DB632}" destId="{7E667F94-C6C9-42F3-B7A6-9320F635360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BB7E70-8026-4799-B8B1-7DAE7B828FFB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610DE-D2E6-47AB-89C3-01F3624CD232}">
      <dgm:prSet custT="1"/>
      <dgm:spPr/>
      <dgm:t>
        <a:bodyPr/>
        <a:lstStyle/>
        <a:p>
          <a:pPr algn="l" rtl="0"/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A utensil used to transfer solids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212F5-0A0D-49D6-A9D7-370AF5BAA698}" type="parTrans" cxnId="{D9B6A7BD-1D83-4127-B43B-14E9C34CC53C}">
      <dgm:prSet/>
      <dgm:spPr/>
      <dgm:t>
        <a:bodyPr/>
        <a:lstStyle/>
        <a:p>
          <a:endParaRPr lang="en-US"/>
        </a:p>
      </dgm:t>
    </dgm:pt>
    <dgm:pt modelId="{2F4E6A86-580B-4D08-BD86-06E668B16C97}" type="sibTrans" cxnId="{D9B6A7BD-1D83-4127-B43B-14E9C34CC53C}">
      <dgm:prSet/>
      <dgm:spPr/>
      <dgm:t>
        <a:bodyPr/>
        <a:lstStyle/>
        <a:p>
          <a:endParaRPr lang="en-US"/>
        </a:p>
      </dgm:t>
    </dgm:pt>
    <dgm:pt modelId="{AC20B635-62AF-426A-AA80-D8B0554C05DF}" type="pres">
      <dgm:prSet presAssocID="{EFBB7E70-8026-4799-B8B1-7DAE7B828FF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81D3B-5E53-46C0-BCF5-D9878034AFA8}" type="pres">
      <dgm:prSet presAssocID="{EFBB7E70-8026-4799-B8B1-7DAE7B828FFB}" presName="arrow" presStyleLbl="bgShp" presStyleIdx="0" presStyleCnt="1" custLinFactNeighborX="-2339" custLinFactNeighborY="36351"/>
      <dgm:spPr/>
    </dgm:pt>
    <dgm:pt modelId="{024A6C4D-3566-445A-ABE6-6F94A7DCBE33}" type="pres">
      <dgm:prSet presAssocID="{EFBB7E70-8026-4799-B8B1-7DAE7B828FFB}" presName="arrowDiagram1" presStyleCnt="0">
        <dgm:presLayoutVars>
          <dgm:bulletEnabled val="1"/>
        </dgm:presLayoutVars>
      </dgm:prSet>
      <dgm:spPr/>
    </dgm:pt>
    <dgm:pt modelId="{87F92BF0-37B4-456F-8E2F-CDD9588AF409}" type="pres">
      <dgm:prSet presAssocID="{D58610DE-D2E6-47AB-89C3-01F3624CD232}" presName="bullet1" presStyleLbl="node1" presStyleIdx="0" presStyleCnt="1" custLinFactX="-459705" custLinFactNeighborX="-500000" custLinFactNeighborY="-70937"/>
      <dgm:spPr/>
    </dgm:pt>
    <dgm:pt modelId="{4CB25713-5A91-42CD-8E85-60CCCE073D79}" type="pres">
      <dgm:prSet presAssocID="{D58610DE-D2E6-47AB-89C3-01F3624CD232}" presName="textBox1" presStyleLbl="revTx" presStyleIdx="0" presStyleCnt="1" custScaleX="185357" custScaleY="174433" custLinFactNeighborX="-28104" custLinFactNeighborY="8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1A7DD-C15A-47DB-817D-9FDE80221C32}" type="presOf" srcId="{EFBB7E70-8026-4799-B8B1-7DAE7B828FFB}" destId="{AC20B635-62AF-426A-AA80-D8B0554C05DF}" srcOrd="0" destOrd="0" presId="urn:microsoft.com/office/officeart/2005/8/layout/arrow2"/>
    <dgm:cxn modelId="{D9B6A7BD-1D83-4127-B43B-14E9C34CC53C}" srcId="{EFBB7E70-8026-4799-B8B1-7DAE7B828FFB}" destId="{D58610DE-D2E6-47AB-89C3-01F3624CD232}" srcOrd="0" destOrd="0" parTransId="{343212F5-0A0D-49D6-A9D7-370AF5BAA698}" sibTransId="{2F4E6A86-580B-4D08-BD86-06E668B16C97}"/>
    <dgm:cxn modelId="{8BB916B3-C42A-4C64-8DEC-4670070FAFEB}" type="presOf" srcId="{D58610DE-D2E6-47AB-89C3-01F3624CD232}" destId="{4CB25713-5A91-42CD-8E85-60CCCE073D79}" srcOrd="0" destOrd="0" presId="urn:microsoft.com/office/officeart/2005/8/layout/arrow2"/>
    <dgm:cxn modelId="{EC17B764-2EEB-4DA8-B0A0-39A769A4FE71}" type="presParOf" srcId="{AC20B635-62AF-426A-AA80-D8B0554C05DF}" destId="{A4C81D3B-5E53-46C0-BCF5-D9878034AFA8}" srcOrd="0" destOrd="0" presId="urn:microsoft.com/office/officeart/2005/8/layout/arrow2"/>
    <dgm:cxn modelId="{B9453D3E-132A-4801-9783-68374DCD5776}" type="presParOf" srcId="{AC20B635-62AF-426A-AA80-D8B0554C05DF}" destId="{024A6C4D-3566-445A-ABE6-6F94A7DCBE33}" srcOrd="1" destOrd="0" presId="urn:microsoft.com/office/officeart/2005/8/layout/arrow2"/>
    <dgm:cxn modelId="{AB8BC444-F383-4B1C-9B41-58017FA21719}" type="presParOf" srcId="{024A6C4D-3566-445A-ABE6-6F94A7DCBE33}" destId="{87F92BF0-37B4-456F-8E2F-CDD9588AF409}" srcOrd="0" destOrd="0" presId="urn:microsoft.com/office/officeart/2005/8/layout/arrow2"/>
    <dgm:cxn modelId="{D0792E15-B871-4FB9-9EA4-0662231336A7}" type="presParOf" srcId="{024A6C4D-3566-445A-ABE6-6F94A7DCBE33}" destId="{4CB25713-5A91-42CD-8E85-60CCCE073D7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7A52A-FD10-4655-857E-350642C827B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20BAEE-EED6-495A-845F-594E9BA692D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Erlenmeyer flask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gm:t>
    </dgm:pt>
    <dgm:pt modelId="{7752B2CC-857C-4191-AA8E-7FF5D69242F3}" type="parTrans" cxnId="{532DEE99-837A-4959-8422-9A8053F2A2FE}">
      <dgm:prSet/>
      <dgm:spPr/>
      <dgm:t>
        <a:bodyPr/>
        <a:lstStyle/>
        <a:p>
          <a:endParaRPr lang="en-US"/>
        </a:p>
      </dgm:t>
    </dgm:pt>
    <dgm:pt modelId="{5754536A-3CDD-4F44-AC8A-03A61477EFC6}" type="sibTrans" cxnId="{532DEE99-837A-4959-8422-9A8053F2A2FE}">
      <dgm:prSet/>
      <dgm:spPr/>
      <dgm:t>
        <a:bodyPr/>
        <a:lstStyle/>
        <a:p>
          <a:endParaRPr lang="en-US"/>
        </a:p>
      </dgm:t>
    </dgm:pt>
    <dgm:pt modelId="{801233F2-50EA-41F8-B237-808431204AB3}" type="pres">
      <dgm:prSet presAssocID="{E437A52A-FD10-4655-857E-350642C827B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639D3F2-CDA8-45F7-8E1C-AA1625426869}" type="pres">
      <dgm:prSet presAssocID="{E220BAEE-EED6-495A-845F-594E9BA692D7}" presName="noChildren" presStyleCnt="0"/>
      <dgm:spPr/>
    </dgm:pt>
    <dgm:pt modelId="{BD13F29F-C8E0-47CD-9532-DE8B815C72A2}" type="pres">
      <dgm:prSet presAssocID="{E220BAEE-EED6-495A-845F-594E9BA692D7}" presName="gap" presStyleCnt="0"/>
      <dgm:spPr/>
    </dgm:pt>
    <dgm:pt modelId="{BE52249A-6EAE-4CAB-979B-F85602401519}" type="pres">
      <dgm:prSet presAssocID="{E220BAEE-EED6-495A-845F-594E9BA692D7}" presName="medCircle2" presStyleLbl="vennNode1" presStyleIdx="0" presStyleCnt="1"/>
      <dgm:spPr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E1058002-3FD7-43F2-BAE1-814FB55B156D}" type="pres">
      <dgm:prSet presAssocID="{E220BAEE-EED6-495A-845F-594E9BA692D7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D59DB9CB-8A4A-477E-B0E8-D08994062076}" type="presOf" srcId="{E437A52A-FD10-4655-857E-350642C827BD}" destId="{801233F2-50EA-41F8-B237-808431204AB3}" srcOrd="0" destOrd="0" presId="urn:microsoft.com/office/officeart/2008/layout/VerticalCircleList"/>
    <dgm:cxn modelId="{532DEE99-837A-4959-8422-9A8053F2A2FE}" srcId="{E437A52A-FD10-4655-857E-350642C827BD}" destId="{E220BAEE-EED6-495A-845F-594E9BA692D7}" srcOrd="0" destOrd="0" parTransId="{7752B2CC-857C-4191-AA8E-7FF5D69242F3}" sibTransId="{5754536A-3CDD-4F44-AC8A-03A61477EFC6}"/>
    <dgm:cxn modelId="{939F9D9E-917B-4B61-994C-D7C989BD4C95}" type="presOf" srcId="{E220BAEE-EED6-495A-845F-594E9BA692D7}" destId="{E1058002-3FD7-43F2-BAE1-814FB55B156D}" srcOrd="0" destOrd="0" presId="urn:microsoft.com/office/officeart/2008/layout/VerticalCircleList"/>
    <dgm:cxn modelId="{21EE1873-3842-4F6F-BA67-B63AC112CDE9}" type="presParOf" srcId="{801233F2-50EA-41F8-B237-808431204AB3}" destId="{6639D3F2-CDA8-45F7-8E1C-AA1625426869}" srcOrd="0" destOrd="0" presId="urn:microsoft.com/office/officeart/2008/layout/VerticalCircleList"/>
    <dgm:cxn modelId="{EA7BB227-F842-4D8A-8885-DAFDA8E3F513}" type="presParOf" srcId="{6639D3F2-CDA8-45F7-8E1C-AA1625426869}" destId="{BD13F29F-C8E0-47CD-9532-DE8B815C72A2}" srcOrd="0" destOrd="0" presId="urn:microsoft.com/office/officeart/2008/layout/VerticalCircleList"/>
    <dgm:cxn modelId="{8AA5BDD2-AE9A-44ED-87C1-6B362D9035B0}" type="presParOf" srcId="{6639D3F2-CDA8-45F7-8E1C-AA1625426869}" destId="{BE52249A-6EAE-4CAB-979B-F85602401519}" srcOrd="1" destOrd="0" presId="urn:microsoft.com/office/officeart/2008/layout/VerticalCircleList"/>
    <dgm:cxn modelId="{CA87CA0E-C029-487E-8D61-1EBB68AF8397}" type="presParOf" srcId="{6639D3F2-CDA8-45F7-8E1C-AA1625426869}" destId="{E1058002-3FD7-43F2-BAE1-814FB55B156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E47D-0EED-4E02-9686-4D2DDAE62E3A}">
      <dsp:nvSpPr>
        <dsp:cNvPr id="0" name=""/>
        <dsp:cNvSpPr/>
      </dsp:nvSpPr>
      <dsp:spPr>
        <a:xfrm>
          <a:off x="268681" y="21031"/>
          <a:ext cx="1024737" cy="1024737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7551DA-637D-4FBD-A270-A6A2FD3B9DC0}">
      <dsp:nvSpPr>
        <dsp:cNvPr id="0" name=""/>
        <dsp:cNvSpPr/>
      </dsp:nvSpPr>
      <dsp:spPr>
        <a:xfrm>
          <a:off x="781050" y="21031"/>
          <a:ext cx="5467350" cy="10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390" rIns="0" bIns="7239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Do Now</a:t>
          </a:r>
          <a:endParaRPr lang="en-US" sz="5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781050" y="21031"/>
        <a:ext cx="5467350" cy="10247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04401-D3FE-4AAB-9A72-A12950AC3E3C}">
      <dsp:nvSpPr>
        <dsp:cNvPr id="0" name=""/>
        <dsp:cNvSpPr/>
      </dsp:nvSpPr>
      <dsp:spPr>
        <a:xfrm>
          <a:off x="-236217" y="1496448"/>
          <a:ext cx="5791200" cy="3619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D94E6A-660B-4D88-99BA-6B4A432BCD79}">
      <dsp:nvSpPr>
        <dsp:cNvPr id="0" name=""/>
        <dsp:cNvSpPr/>
      </dsp:nvSpPr>
      <dsp:spPr>
        <a:xfrm>
          <a:off x="76199" y="914400"/>
          <a:ext cx="428548" cy="428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FD4EB3-2DC4-402C-A3FB-2D2B1BF40C8F}">
      <dsp:nvSpPr>
        <dsp:cNvPr id="0" name=""/>
        <dsp:cNvSpPr/>
      </dsp:nvSpPr>
      <dsp:spPr>
        <a:xfrm>
          <a:off x="449588" y="778388"/>
          <a:ext cx="5577829" cy="308191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079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Cone-shaped flask used to stir by swirling it or stoppered by a rubber stop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035" y="928835"/>
        <a:ext cx="5276935" cy="27810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3983-D944-4DD3-80D2-208DB0C1DB00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A15699-E6F8-4D24-B2D0-F60E7123A591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Stirrer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A5B2D-BC30-4685-A0A8-AC8F6F9EA9E5}">
      <dsp:nvSpPr>
        <dsp:cNvPr id="0" name=""/>
        <dsp:cNvSpPr/>
      </dsp:nvSpPr>
      <dsp:spPr>
        <a:xfrm>
          <a:off x="-106680" y="1464978"/>
          <a:ext cx="5257800" cy="3286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634545-9686-41B8-A217-27C55D78F01C}">
      <dsp:nvSpPr>
        <dsp:cNvPr id="0" name=""/>
        <dsp:cNvSpPr/>
      </dsp:nvSpPr>
      <dsp:spPr>
        <a:xfrm>
          <a:off x="313013" y="609598"/>
          <a:ext cx="389077" cy="3890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B2F0B8-CFBB-4026-8291-BA4A7F74B8C0}">
      <dsp:nvSpPr>
        <dsp:cNvPr id="0" name=""/>
        <dsp:cNvSpPr/>
      </dsp:nvSpPr>
      <dsp:spPr>
        <a:xfrm>
          <a:off x="635720" y="380992"/>
          <a:ext cx="4632963" cy="451855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64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Used for stirring liquids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298" y="601570"/>
        <a:ext cx="4191807" cy="40774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5728-5A3F-46BE-8502-3A9760106CD3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6915A4-448D-426C-A42F-49690B0C596C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Test tubes (in test tube rack)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0DED3-1B64-4D02-ABDA-BB9DB883EAAC}">
      <dsp:nvSpPr>
        <dsp:cNvPr id="0" name=""/>
        <dsp:cNvSpPr/>
      </dsp:nvSpPr>
      <dsp:spPr>
        <a:xfrm>
          <a:off x="0" y="1710982"/>
          <a:ext cx="5552982" cy="34706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607E17-9A26-4F63-9219-0203B77A7524}">
      <dsp:nvSpPr>
        <dsp:cNvPr id="0" name=""/>
        <dsp:cNvSpPr/>
      </dsp:nvSpPr>
      <dsp:spPr>
        <a:xfrm>
          <a:off x="318248" y="2743198"/>
          <a:ext cx="194354" cy="1943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37953A-B7C6-4147-AC16-4C9AEF99AB3C}">
      <dsp:nvSpPr>
        <dsp:cNvPr id="0" name=""/>
        <dsp:cNvSpPr/>
      </dsp:nvSpPr>
      <dsp:spPr>
        <a:xfrm>
          <a:off x="699246" y="838199"/>
          <a:ext cx="4764097" cy="27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84" tIns="0" rIns="0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Used to hold, heat, or mix small amounts of liquids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9246" y="838199"/>
        <a:ext cx="4764097" cy="2735742"/>
      </dsp:txXfrm>
    </dsp:sp>
    <dsp:sp modelId="{5807A4B1-B5AA-422E-8971-121221F962E8}">
      <dsp:nvSpPr>
        <dsp:cNvPr id="0" name=""/>
        <dsp:cNvSpPr/>
      </dsp:nvSpPr>
      <dsp:spPr>
        <a:xfrm>
          <a:off x="318246" y="900210"/>
          <a:ext cx="333178" cy="3331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2871D9-426C-4EC4-9473-ED2DE0B04476}">
      <dsp:nvSpPr>
        <dsp:cNvPr id="0" name=""/>
        <dsp:cNvSpPr/>
      </dsp:nvSpPr>
      <dsp:spPr>
        <a:xfrm>
          <a:off x="546845" y="2631466"/>
          <a:ext cx="4617211" cy="2297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45" tIns="0" rIns="0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Rack holds test tubes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845" y="2631466"/>
        <a:ext cx="4617211" cy="22975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EB436-12C1-46B1-8F49-F047406E08A9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3F4E7A-7A4F-4939-909C-FE728B2EE701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Thermometer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3ECF9-A252-424C-B31C-A63AEEB16826}">
      <dsp:nvSpPr>
        <dsp:cNvPr id="0" name=""/>
        <dsp:cNvSpPr/>
      </dsp:nvSpPr>
      <dsp:spPr>
        <a:xfrm>
          <a:off x="-10" y="1770002"/>
          <a:ext cx="5334000" cy="33337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8E5490-1446-45F9-BF14-1622CABBE4AF}">
      <dsp:nvSpPr>
        <dsp:cNvPr id="0" name=""/>
        <dsp:cNvSpPr/>
      </dsp:nvSpPr>
      <dsp:spPr>
        <a:xfrm>
          <a:off x="228601" y="336044"/>
          <a:ext cx="394716" cy="3947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68B6B8-C630-41C0-9434-838EE7DEDCD2}">
      <dsp:nvSpPr>
        <dsp:cNvPr id="0" name=""/>
        <dsp:cNvSpPr/>
      </dsp:nvSpPr>
      <dsp:spPr>
        <a:xfrm>
          <a:off x="457198" y="76191"/>
          <a:ext cx="4866357" cy="459154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9152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Used to take a substance’s temperature in degrees</a:t>
          </a:r>
          <a:endParaRPr lang="en-US" sz="4000" kern="1200" dirty="0"/>
        </a:p>
      </dsp:txBody>
      <dsp:txXfrm>
        <a:off x="681339" y="300332"/>
        <a:ext cx="4418075" cy="41432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E6998-4375-4A0D-A9F1-D2DCACB64AF2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E5B240-2E5B-4A50-B44C-99B2752DED9B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Petri dish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9645D-3973-4073-9D6A-08510F88DC89}">
      <dsp:nvSpPr>
        <dsp:cNvPr id="0" name=""/>
        <dsp:cNvSpPr/>
      </dsp:nvSpPr>
      <dsp:spPr>
        <a:xfrm>
          <a:off x="-25" y="1694349"/>
          <a:ext cx="5029199" cy="31432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9F2403-2219-46BC-BAEA-3987600F16B6}">
      <dsp:nvSpPr>
        <dsp:cNvPr id="0" name=""/>
        <dsp:cNvSpPr/>
      </dsp:nvSpPr>
      <dsp:spPr>
        <a:xfrm>
          <a:off x="304800" y="350650"/>
          <a:ext cx="372160" cy="372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DBF13-9A89-4B29-82D0-65C4E8DCF69F}">
      <dsp:nvSpPr>
        <dsp:cNvPr id="0" name=""/>
        <dsp:cNvSpPr/>
      </dsp:nvSpPr>
      <dsp:spPr>
        <a:xfrm>
          <a:off x="609604" y="113214"/>
          <a:ext cx="4114790" cy="461118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00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Used to grow cell culture or for observation of other substances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471" y="314081"/>
        <a:ext cx="3713056" cy="42094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F1AF-34D0-4C86-8AE2-D57E444EC2CF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C95CA8-2C40-4EE7-87BB-5A127F42B4A4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7310" rIns="0" bIns="6731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Graduated cylinder</a:t>
          </a:r>
          <a:endParaRPr lang="en-US" sz="5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E47D-0EED-4E02-9686-4D2DDAE62E3A}">
      <dsp:nvSpPr>
        <dsp:cNvPr id="0" name=""/>
        <dsp:cNvSpPr/>
      </dsp:nvSpPr>
      <dsp:spPr>
        <a:xfrm>
          <a:off x="268681" y="21031"/>
          <a:ext cx="1024737" cy="1024737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7551DA-637D-4FBD-A270-A6A2FD3B9DC0}">
      <dsp:nvSpPr>
        <dsp:cNvPr id="0" name=""/>
        <dsp:cNvSpPr/>
      </dsp:nvSpPr>
      <dsp:spPr>
        <a:xfrm>
          <a:off x="781050" y="21031"/>
          <a:ext cx="5467350" cy="10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8420" rIns="0" bIns="5842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Tonight’s Homework</a:t>
          </a:r>
          <a:endParaRPr lang="en-US" sz="4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781050" y="21031"/>
        <a:ext cx="5467350" cy="10247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2AC9-B60D-4CF7-86D1-5F5E797F0896}">
      <dsp:nvSpPr>
        <dsp:cNvPr id="0" name=""/>
        <dsp:cNvSpPr/>
      </dsp:nvSpPr>
      <dsp:spPr>
        <a:xfrm>
          <a:off x="0" y="1428206"/>
          <a:ext cx="5486400" cy="3429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E8D7D0-AA52-45EE-8E16-32A175A675EF}">
      <dsp:nvSpPr>
        <dsp:cNvPr id="0" name=""/>
        <dsp:cNvSpPr/>
      </dsp:nvSpPr>
      <dsp:spPr>
        <a:xfrm>
          <a:off x="202472" y="381000"/>
          <a:ext cx="405993" cy="405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49A436-0784-4A67-B5D1-291DE4276229}">
      <dsp:nvSpPr>
        <dsp:cNvPr id="0" name=""/>
        <dsp:cNvSpPr/>
      </dsp:nvSpPr>
      <dsp:spPr>
        <a:xfrm>
          <a:off x="583478" y="228590"/>
          <a:ext cx="4976954" cy="253060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5128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Used to accurately measure the volume of a liquid or solid</a:t>
          </a:r>
          <a:endParaRPr lang="en-US" sz="40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012" y="352124"/>
        <a:ext cx="4729886" cy="22835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BC27B-C968-47BB-863C-AE4B8223F6FD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940A28-C94B-487A-9DC3-8C38DF89F90A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Safety Goggles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A422-2215-4F58-832E-4B9BBD0AFD7E}">
      <dsp:nvSpPr>
        <dsp:cNvPr id="0" name=""/>
        <dsp:cNvSpPr/>
      </dsp:nvSpPr>
      <dsp:spPr>
        <a:xfrm>
          <a:off x="0" y="1239838"/>
          <a:ext cx="5257800" cy="3286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D4FC2C-2C16-4017-A137-4F264F103CFF}">
      <dsp:nvSpPr>
        <dsp:cNvPr id="0" name=""/>
        <dsp:cNvSpPr/>
      </dsp:nvSpPr>
      <dsp:spPr>
        <a:xfrm>
          <a:off x="152398" y="341377"/>
          <a:ext cx="389077" cy="3890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EC67D6-5FD6-4900-B7BA-B338D052609C}">
      <dsp:nvSpPr>
        <dsp:cNvPr id="0" name=""/>
        <dsp:cNvSpPr/>
      </dsp:nvSpPr>
      <dsp:spPr>
        <a:xfrm>
          <a:off x="512130" y="188976"/>
          <a:ext cx="4785355" cy="242516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64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Used to protect the eyes from substances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517" y="307363"/>
        <a:ext cx="4548581" cy="21883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EF42-B27F-4578-BF3C-76CED63A3BBA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4EB38C-C782-48B3-BF7B-E83BC52F8B11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0" bIns="63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Triple beam balance</a:t>
          </a:r>
          <a:endParaRPr lang="en-US" sz="5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B83A8-B24F-4F55-8A98-AA2226C45515}">
      <dsp:nvSpPr>
        <dsp:cNvPr id="0" name=""/>
        <dsp:cNvSpPr/>
      </dsp:nvSpPr>
      <dsp:spPr>
        <a:xfrm>
          <a:off x="-99060" y="1800224"/>
          <a:ext cx="4800600" cy="3000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5F942B-B091-4CCF-9990-ACBF28CDA53F}">
      <dsp:nvSpPr>
        <dsp:cNvPr id="0" name=""/>
        <dsp:cNvSpPr/>
      </dsp:nvSpPr>
      <dsp:spPr>
        <a:xfrm>
          <a:off x="152399" y="457200"/>
          <a:ext cx="355244" cy="355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1084D-E5B3-4F95-9E3D-0A18F7A19BB0}">
      <dsp:nvSpPr>
        <dsp:cNvPr id="0" name=""/>
        <dsp:cNvSpPr/>
      </dsp:nvSpPr>
      <dsp:spPr>
        <a:xfrm>
          <a:off x="533399" y="304789"/>
          <a:ext cx="4236721" cy="221427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237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Used to measure mass of various substances</a:t>
          </a:r>
          <a:endParaRPr lang="en-US" sz="4000" kern="1200" dirty="0"/>
        </a:p>
      </dsp:txBody>
      <dsp:txXfrm>
        <a:off x="641491" y="412881"/>
        <a:ext cx="4020537" cy="199809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51417-4C64-4C21-B191-1181E503F065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7F5B03-D276-4DE9-A779-B8517273460B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Pipette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C3783-2977-4206-8AD9-195285F0A4DC}">
      <dsp:nvSpPr>
        <dsp:cNvPr id="0" name=""/>
        <dsp:cNvSpPr/>
      </dsp:nvSpPr>
      <dsp:spPr>
        <a:xfrm>
          <a:off x="0" y="1702254"/>
          <a:ext cx="5410199" cy="3381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38489F-DF24-4A52-B605-E064E95B7F78}">
      <dsp:nvSpPr>
        <dsp:cNvPr id="0" name=""/>
        <dsp:cNvSpPr/>
      </dsp:nvSpPr>
      <dsp:spPr>
        <a:xfrm>
          <a:off x="76201" y="609598"/>
          <a:ext cx="400354" cy="4003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72F384-73DB-4506-B1BF-B63D530D00DA}">
      <dsp:nvSpPr>
        <dsp:cNvPr id="0" name=""/>
        <dsp:cNvSpPr/>
      </dsp:nvSpPr>
      <dsp:spPr>
        <a:xfrm>
          <a:off x="270509" y="381005"/>
          <a:ext cx="5410199" cy="360937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2140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Used to transfer small  amounts of liquid</a:t>
          </a:r>
          <a:endParaRPr lang="en-US" sz="4000" kern="1200" dirty="0"/>
        </a:p>
      </dsp:txBody>
      <dsp:txXfrm>
        <a:off x="446704" y="557200"/>
        <a:ext cx="5057809" cy="325698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437A-5044-4C80-B20B-6AA6F379AAFA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CC84AA-6CF2-4CAF-9F6F-DCBEB7C8E63D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Spring scale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8545-5077-4863-95CA-8ED82B8ADA82}">
      <dsp:nvSpPr>
        <dsp:cNvPr id="0" name=""/>
        <dsp:cNvSpPr/>
      </dsp:nvSpPr>
      <dsp:spPr>
        <a:xfrm>
          <a:off x="0" y="1089615"/>
          <a:ext cx="5867399" cy="3667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DFB62-DECB-4625-B4D2-3698A8B73AFC}">
      <dsp:nvSpPr>
        <dsp:cNvPr id="0" name=""/>
        <dsp:cNvSpPr/>
      </dsp:nvSpPr>
      <dsp:spPr>
        <a:xfrm>
          <a:off x="380999" y="265610"/>
          <a:ext cx="434187" cy="434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C0F57-8BE9-481B-9697-291FDC36C8B3}">
      <dsp:nvSpPr>
        <dsp:cNvPr id="0" name=""/>
        <dsp:cNvSpPr/>
      </dsp:nvSpPr>
      <dsp:spPr>
        <a:xfrm>
          <a:off x="762010" y="152398"/>
          <a:ext cx="4450070" cy="270633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0067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Used to measure force in </a:t>
          </a: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Newtons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4123" y="284511"/>
        <a:ext cx="4185844" cy="244211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E615-E262-41B1-9373-4CAEC73103FD}">
      <dsp:nvSpPr>
        <dsp:cNvPr id="0" name=""/>
        <dsp:cNvSpPr/>
      </dsp:nvSpPr>
      <dsp:spPr>
        <a:xfrm>
          <a:off x="845776" y="549"/>
          <a:ext cx="1065700" cy="1065700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4BFDD4-114E-4E54-BE9C-17C416BA06D0}">
      <dsp:nvSpPr>
        <dsp:cNvPr id="0" name=""/>
        <dsp:cNvSpPr/>
      </dsp:nvSpPr>
      <dsp:spPr>
        <a:xfrm>
          <a:off x="1378626" y="549"/>
          <a:ext cx="5685904" cy="106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Foldable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378626" y="549"/>
        <a:ext cx="5685904" cy="1065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E615-E262-41B1-9373-4CAEC73103FD}">
      <dsp:nvSpPr>
        <dsp:cNvPr id="0" name=""/>
        <dsp:cNvSpPr/>
      </dsp:nvSpPr>
      <dsp:spPr>
        <a:xfrm>
          <a:off x="845776" y="549"/>
          <a:ext cx="1065700" cy="1065700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4BFDD4-114E-4E54-BE9C-17C416BA06D0}">
      <dsp:nvSpPr>
        <dsp:cNvPr id="0" name=""/>
        <dsp:cNvSpPr/>
      </dsp:nvSpPr>
      <dsp:spPr>
        <a:xfrm>
          <a:off x="1378626" y="549"/>
          <a:ext cx="5685904" cy="106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Foldable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378626" y="549"/>
        <a:ext cx="5685904" cy="1065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6C1A5-77F3-4BDF-850F-5ACBFA4E91A4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A56A33-2A1A-4842-80A0-017CB2317DDB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0" bIns="6477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Lab Tools Card Sort</a:t>
          </a:r>
          <a:endParaRPr lang="en-US" sz="5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EB049-6F17-48D0-9F55-9F2231BBC980}">
      <dsp:nvSpPr>
        <dsp:cNvPr id="0" name=""/>
        <dsp:cNvSpPr/>
      </dsp:nvSpPr>
      <dsp:spPr>
        <a:xfrm>
          <a:off x="1589174" y="141"/>
          <a:ext cx="1066516" cy="1066516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B5427F-126B-42D9-AA46-17C7B0B09767}">
      <dsp:nvSpPr>
        <dsp:cNvPr id="0" name=""/>
        <dsp:cNvSpPr/>
      </dsp:nvSpPr>
      <dsp:spPr>
        <a:xfrm>
          <a:off x="2122432" y="141"/>
          <a:ext cx="5690257" cy="106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Beaker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2122432" y="141"/>
        <a:ext cx="5690257" cy="1066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D139-B1CD-43F2-BE53-FFF2DE1C93E7}">
      <dsp:nvSpPr>
        <dsp:cNvPr id="0" name=""/>
        <dsp:cNvSpPr/>
      </dsp:nvSpPr>
      <dsp:spPr>
        <a:xfrm>
          <a:off x="-135080" y="1508635"/>
          <a:ext cx="5315404" cy="33221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1A9758-985C-4BFA-89D3-3E6986D84E37}">
      <dsp:nvSpPr>
        <dsp:cNvPr id="0" name=""/>
        <dsp:cNvSpPr/>
      </dsp:nvSpPr>
      <dsp:spPr>
        <a:xfrm>
          <a:off x="171914" y="990598"/>
          <a:ext cx="393339" cy="393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33BF58-683A-4A2E-9FFD-086FE81BD32C}">
      <dsp:nvSpPr>
        <dsp:cNvPr id="0" name=""/>
        <dsp:cNvSpPr/>
      </dsp:nvSpPr>
      <dsp:spPr>
        <a:xfrm>
          <a:off x="552913" y="762000"/>
          <a:ext cx="4932546" cy="356756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8423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Container for stirring, heating, and mixing various amounts of liquids</a:t>
          </a:r>
          <a:endParaRPr lang="en-US" sz="40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067" y="936154"/>
        <a:ext cx="4584238" cy="3219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72C7D-08DE-447E-96DC-BB3DDF29452E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667F94-C6C9-42F3-B7A6-9320F6353601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Scoopula</a:t>
          </a:r>
          <a:endParaRPr lang="en-US" sz="59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1D3B-5E53-46C0-BCF5-D9878034AFA8}">
      <dsp:nvSpPr>
        <dsp:cNvPr id="0" name=""/>
        <dsp:cNvSpPr/>
      </dsp:nvSpPr>
      <dsp:spPr>
        <a:xfrm>
          <a:off x="0" y="1718564"/>
          <a:ext cx="5770722" cy="36067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F92BF0-37B4-456F-8E2F-CDD9588AF409}">
      <dsp:nvSpPr>
        <dsp:cNvPr id="0" name=""/>
        <dsp:cNvSpPr/>
      </dsp:nvSpPr>
      <dsp:spPr>
        <a:xfrm>
          <a:off x="304799" y="836006"/>
          <a:ext cx="427033" cy="4270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B25713-5A91-42CD-8E85-60CCCE073D79}">
      <dsp:nvSpPr>
        <dsp:cNvPr id="0" name=""/>
        <dsp:cNvSpPr/>
      </dsp:nvSpPr>
      <dsp:spPr>
        <a:xfrm>
          <a:off x="674424" y="592133"/>
          <a:ext cx="4278574" cy="464296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6276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A utensil used to transfer solids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287" y="800996"/>
        <a:ext cx="3860848" cy="4225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249A-6EAE-4CAB-979B-F85602401519}">
      <dsp:nvSpPr>
        <dsp:cNvPr id="0" name=""/>
        <dsp:cNvSpPr/>
      </dsp:nvSpPr>
      <dsp:spPr>
        <a:xfrm>
          <a:off x="1143520" y="260"/>
          <a:ext cx="1066279" cy="1066279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058002-3FD7-43F2-BAE1-814FB55B156D}">
      <dsp:nvSpPr>
        <dsp:cNvPr id="0" name=""/>
        <dsp:cNvSpPr/>
      </dsp:nvSpPr>
      <dsp:spPr>
        <a:xfrm>
          <a:off x="1676660" y="260"/>
          <a:ext cx="5688992" cy="106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rPr>
            <a:t>Erlenmeyer flask</a:t>
          </a:r>
          <a:endParaRPr lang="en-US" sz="5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lantagenet Cherokee" panose="02020602070100000000" pitchFamily="18" charset="0"/>
          </a:endParaRPr>
        </a:p>
      </dsp:txBody>
      <dsp:txXfrm>
        <a:off x="1676660" y="260"/>
        <a:ext cx="5688992" cy="106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673E77-D884-4CE7-9DF8-1F5ADA08F02F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0DD4279-9687-4F1A-ADD0-5CCDBB978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12.jpeg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openxmlformats.org/officeDocument/2006/relationships/diagramColors" Target="../diagrams/colors26.xml"/><Relationship Id="rId5" Type="http://schemas.openxmlformats.org/officeDocument/2006/relationships/diagramColors" Target="../diagrams/colors25.xml"/><Relationship Id="rId10" Type="http://schemas.openxmlformats.org/officeDocument/2006/relationships/diagramQuickStyle" Target="../diagrams/quickStyle26.xml"/><Relationship Id="rId4" Type="http://schemas.openxmlformats.org/officeDocument/2006/relationships/diagramQuickStyle" Target="../diagrams/quickStyle25.xml"/><Relationship Id="rId9" Type="http://schemas.openxmlformats.org/officeDocument/2006/relationships/diagramLayout" Target="../diagrams/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3483748"/>
              </p:ext>
            </p:extLst>
          </p:nvPr>
        </p:nvGraphicFramePr>
        <p:xfrm>
          <a:off x="0" y="457200"/>
          <a:ext cx="6248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write your HW in your agenda!</a:t>
            </a:r>
          </a:p>
          <a:p>
            <a:r>
              <a:rPr lang="en-US" dirty="0" smtClean="0"/>
              <a:t>Please update your table of contents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Please take a foldable template and 2 strips of paper (in the color of your choosing) from the cart!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16284"/>
              </p:ext>
            </p:extLst>
          </p:nvPr>
        </p:nvGraphicFramePr>
        <p:xfrm>
          <a:off x="76200" y="3276600"/>
          <a:ext cx="8915400" cy="127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637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Tool Homework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7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8536747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0801227"/>
              </p:ext>
            </p:extLst>
          </p:nvPr>
        </p:nvGraphicFramePr>
        <p:xfrm>
          <a:off x="0" y="1752600"/>
          <a:ext cx="53340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http://bestclipartblog.com/clipart-pics/thermometer-clip-art-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52531" y="2286000"/>
            <a:ext cx="3571875" cy="387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7656873"/>
              </p:ext>
            </p:extLst>
          </p:nvPr>
        </p:nvGraphicFramePr>
        <p:xfrm>
          <a:off x="-26126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6423968"/>
              </p:ext>
            </p:extLst>
          </p:nvPr>
        </p:nvGraphicFramePr>
        <p:xfrm>
          <a:off x="0" y="2020389"/>
          <a:ext cx="5029200" cy="483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Content Placeholder 3" descr="IMG_0756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1991"/>
          <a:stretch>
            <a:fillRect/>
          </a:stretch>
        </p:blipFill>
        <p:spPr>
          <a:xfrm>
            <a:off x="5080000" y="27432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3646937"/>
              </p:ext>
            </p:extLst>
          </p:nvPr>
        </p:nvGraphicFramePr>
        <p:xfrm>
          <a:off x="10886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1423006"/>
              </p:ext>
            </p:extLst>
          </p:nvPr>
        </p:nvGraphicFramePr>
        <p:xfrm>
          <a:off x="26126" y="1981201"/>
          <a:ext cx="5486400" cy="485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http://www.rickly.com/sai/images/GRADCYL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2362200"/>
            <a:ext cx="1371600" cy="387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4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2593644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9798344"/>
              </p:ext>
            </p:extLst>
          </p:nvPr>
        </p:nvGraphicFramePr>
        <p:xfrm>
          <a:off x="0" y="2249424"/>
          <a:ext cx="5257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http://www.harborfreight.com/media/catalog/product/cache/1/image/9df78eab33525d08d6e5fb8d27136e95/i/m/image_16121.jpg"/>
          <p:cNvPicPr>
            <a:picLocks noChangeAspect="1" noChangeArrowheads="1"/>
          </p:cNvPicPr>
          <p:nvPr/>
        </p:nvPicPr>
        <p:blipFill>
          <a:blip r:embed="rId12"/>
          <a:srcRect t="12500" b="12500"/>
          <a:stretch>
            <a:fillRect/>
          </a:stretch>
        </p:blipFill>
        <p:spPr bwMode="auto">
          <a:xfrm>
            <a:off x="5297488" y="2743200"/>
            <a:ext cx="3846512" cy="288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9025315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1708819"/>
              </p:ext>
            </p:extLst>
          </p:nvPr>
        </p:nvGraphicFramePr>
        <p:xfrm>
          <a:off x="0" y="2057400"/>
          <a:ext cx="480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68888" y="3200400"/>
            <a:ext cx="4075112" cy="24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5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9973507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encrypted-tbn0.gstatic.com/images?q=tbn:ANd9GcRRC0nk8NcKZX5EomjAHDJ1Bswxy_jyuSmOg-LNRhIZgKxZ62zGF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7325" y="2133600"/>
            <a:ext cx="3876675" cy="3876676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7282762"/>
              </p:ext>
            </p:extLst>
          </p:nvPr>
        </p:nvGraphicFramePr>
        <p:xfrm>
          <a:off x="0" y="1752600"/>
          <a:ext cx="5410199" cy="508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746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313659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9165197"/>
              </p:ext>
            </p:extLst>
          </p:nvPr>
        </p:nvGraphicFramePr>
        <p:xfrm>
          <a:off x="0" y="1981201"/>
          <a:ext cx="5867400" cy="475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http://www.deltaeducation.com/images/products/190738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72270" y="1905000"/>
            <a:ext cx="3165199" cy="3755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5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4791219"/>
              </p:ext>
            </p:extLst>
          </p:nvPr>
        </p:nvGraphicFramePr>
        <p:xfrm>
          <a:off x="-10886" y="457200"/>
          <a:ext cx="7630886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now correctly sorted cards, please fill in the foldable with the names of the lab tools and their uses.</a:t>
            </a:r>
          </a:p>
          <a:p>
            <a:endParaRPr lang="en-US" dirty="0"/>
          </a:p>
          <a:p>
            <a:r>
              <a:rPr lang="en-US" dirty="0" smtClean="0"/>
              <a:t>Names should be written next to the image of the lab tool – when the foldable is “closed.”</a:t>
            </a:r>
          </a:p>
          <a:p>
            <a:endParaRPr lang="en-US" dirty="0"/>
          </a:p>
          <a:p>
            <a:r>
              <a:rPr lang="en-US" dirty="0" smtClean="0"/>
              <a:t>Uses should be written on the inside of the foldable – when it is “open.”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16905" r="42426" b="21855"/>
          <a:stretch/>
        </p:blipFill>
        <p:spPr>
          <a:xfrm rot="5400000">
            <a:off x="0" y="1590675"/>
            <a:ext cx="4267200" cy="41798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29843" r="32992" b="19698"/>
          <a:stretch/>
        </p:blipFill>
        <p:spPr>
          <a:xfrm rot="5400000">
            <a:off x="4732338" y="1794558"/>
            <a:ext cx="4960937" cy="3605213"/>
          </a:xfrm>
        </p:spPr>
      </p:pic>
      <p:sp>
        <p:nvSpPr>
          <p:cNvPr id="10" name="TextBox 9"/>
          <p:cNvSpPr txBox="1"/>
          <p:nvPr/>
        </p:nvSpPr>
        <p:spPr>
          <a:xfrm>
            <a:off x="4267200" y="2710883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Wingdings"/>
              </a:rPr>
              <a:t></a:t>
            </a:r>
          </a:p>
          <a:p>
            <a:r>
              <a:rPr lang="en-US" sz="6000" dirty="0" smtClean="0">
                <a:sym typeface="Wingdings"/>
              </a:rPr>
              <a:t>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6077634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Closed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077633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446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1284054"/>
              </p:ext>
            </p:extLst>
          </p:nvPr>
        </p:nvGraphicFramePr>
        <p:xfrm>
          <a:off x="0" y="457200"/>
          <a:ext cx="6248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pg</a:t>
            </a:r>
            <a:r>
              <a:rPr lang="en-US" dirty="0" smtClean="0"/>
              <a:t> 10 of your notebook, please tape/glue the HW instructions at the top.</a:t>
            </a:r>
          </a:p>
          <a:p>
            <a:endParaRPr lang="en-US" dirty="0"/>
          </a:p>
          <a:p>
            <a:r>
              <a:rPr lang="en-US" dirty="0" smtClean="0"/>
              <a:t>You will choose one of the lab tools we are learning about and write about its uses in TWO different scientific fields.</a:t>
            </a:r>
          </a:p>
          <a:p>
            <a:endParaRPr lang="en-US" dirty="0"/>
          </a:p>
          <a:p>
            <a:r>
              <a:rPr lang="en-US" dirty="0" smtClean="0"/>
              <a:t>Example: An Erlenmeyer flask is used in biology for… It is used in chemistry for…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2196760"/>
              </p:ext>
            </p:extLst>
          </p:nvPr>
        </p:nvGraphicFramePr>
        <p:xfrm>
          <a:off x="-10886" y="457200"/>
          <a:ext cx="7630886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have a foldable template and 2 strips of paper (in the color of your choosing) from the cart!</a:t>
            </a:r>
          </a:p>
          <a:p>
            <a:endParaRPr lang="en-US" dirty="0" smtClean="0"/>
          </a:p>
          <a:p>
            <a:r>
              <a:rPr lang="en-US" dirty="0" smtClean="0"/>
              <a:t>This foldable can be difficult to make, so please give </a:t>
            </a:r>
            <a:r>
              <a:rPr lang="en-US" dirty="0" smtClean="0"/>
              <a:t>Mr</a:t>
            </a:r>
            <a:r>
              <a:rPr lang="en-US" dirty="0" smtClean="0"/>
              <a:t>. Lerner</a:t>
            </a:r>
            <a:r>
              <a:rPr lang="en-US" dirty="0" smtClean="0"/>
              <a:t> your full </a:t>
            </a:r>
            <a:r>
              <a:rPr lang="en-US" dirty="0" smtClean="0"/>
              <a:t>attention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There will be a looped step-by-step slideshow on the board while you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9483492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receive a pack of cards with pictures, names, and functions of the lab tools you met yesterday.</a:t>
            </a:r>
          </a:p>
          <a:p>
            <a:endParaRPr lang="en-US" dirty="0"/>
          </a:p>
          <a:p>
            <a:r>
              <a:rPr lang="en-US" dirty="0" smtClean="0"/>
              <a:t>With your table, attempt to match them up by building 3 columns: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will have 5 minutes!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87640"/>
              </p:ext>
            </p:extLst>
          </p:nvPr>
        </p:nvGraphicFramePr>
        <p:xfrm>
          <a:off x="1371600" y="5105400"/>
          <a:ext cx="6096000" cy="518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Picture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3714931"/>
              </p:ext>
            </p:extLst>
          </p:nvPr>
        </p:nvGraphicFramePr>
        <p:xfrm>
          <a:off x="21771" y="457200"/>
          <a:ext cx="9122229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1.bp.blogspot.com/-LHU3agGPAI4/TlPBC4tshSI/AAAAAAAAA9Q/66Gk3LqjWbU/s200/Beak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5404" y="2340706"/>
            <a:ext cx="3828596" cy="4504231"/>
          </a:xfrm>
          <a:prstGeom prst="rect">
            <a:avLst/>
          </a:prstGeom>
          <a:noFill/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0705487"/>
              </p:ext>
            </p:extLst>
          </p:nvPr>
        </p:nvGraphicFramePr>
        <p:xfrm>
          <a:off x="228600" y="1752600"/>
          <a:ext cx="5315404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56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5198207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sciencecompany.com/Assets/images/nc0829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30437">
            <a:off x="6056079" y="2095352"/>
            <a:ext cx="2460753" cy="3622776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8155486"/>
              </p:ext>
            </p:extLst>
          </p:nvPr>
        </p:nvGraphicFramePr>
        <p:xfrm>
          <a:off x="152400" y="1526192"/>
          <a:ext cx="5770722" cy="536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945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6271551"/>
              </p:ext>
            </p:extLst>
          </p:nvPr>
        </p:nvGraphicFramePr>
        <p:xfrm>
          <a:off x="-1524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2110387"/>
              </p:ext>
            </p:extLst>
          </p:nvPr>
        </p:nvGraphicFramePr>
        <p:xfrm>
          <a:off x="152400" y="1676400"/>
          <a:ext cx="5791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https://encrypted-tbn0.gstatic.com/images?q=tbn:ANd9GcSUSWhqwSOaG4hG3W_Jx1gkNebo8YZ3eFi3OThOh5q5rjDQ9774-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2057400"/>
            <a:ext cx="2581275" cy="387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1776905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6353465"/>
              </p:ext>
            </p:extLst>
          </p:nvPr>
        </p:nvGraphicFramePr>
        <p:xfrm>
          <a:off x="144188" y="1676400"/>
          <a:ext cx="5257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https://abprospecting.com/sites/default/files/rod_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2874" y="2743200"/>
            <a:ext cx="3731126" cy="288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3564088"/>
              </p:ext>
            </p:extLst>
          </p:nvPr>
        </p:nvGraphicFramePr>
        <p:xfrm>
          <a:off x="0" y="4572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9764386"/>
              </p:ext>
            </p:extLst>
          </p:nvPr>
        </p:nvGraphicFramePr>
        <p:xfrm>
          <a:off x="-13447" y="1676401"/>
          <a:ext cx="555298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Content Placeholder 4" descr="IMG_0754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1991"/>
          <a:stretch>
            <a:fillRect/>
          </a:stretch>
        </p:blipFill>
        <p:spPr>
          <a:xfrm>
            <a:off x="5539535" y="2743200"/>
            <a:ext cx="3617912" cy="27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977</TotalTime>
  <Words>415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Jillian Tundidor</dc:creator>
  <cp:lastModifiedBy>Lerner, Jonathan</cp:lastModifiedBy>
  <cp:revision>27</cp:revision>
  <dcterms:created xsi:type="dcterms:W3CDTF">2013-09-19T11:43:40Z</dcterms:created>
  <dcterms:modified xsi:type="dcterms:W3CDTF">2014-09-16T22:48:54Z</dcterms:modified>
</cp:coreProperties>
</file>